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Nuni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F2734B1B-5552-42A8-910E-69CDC98AC064}">
  <a:tblStyle styleId="{F2734B1B-5552-42A8-910E-69CDC98AC064}" styleName="Table_0">
    <a:wholeTbl>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40" Type="http://schemas.openxmlformats.org/officeDocument/2006/relationships/font" Target="fonts/Nunit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Nunito-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Nunito-italic.fntdata"/><Relationship Id="rId16" Type="http://schemas.openxmlformats.org/officeDocument/2006/relationships/slide" Target="slides/slide11.xml"/><Relationship Id="rId38" Type="http://schemas.openxmlformats.org/officeDocument/2006/relationships/font" Target="fonts/Nunit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0"/>
              </a:spcBef>
              <a:buChar char="●"/>
              <a:defRPr b="0" i="0" sz="1100" u="none" cap="none" strike="noStrike">
                <a:solidFill>
                  <a:schemeClr val="dk1"/>
                </a:solidFill>
                <a:latin typeface="Arial"/>
                <a:ea typeface="Arial"/>
                <a:cs typeface="Arial"/>
                <a:sym typeface="Arial"/>
              </a:defRPr>
            </a:lvl1pPr>
            <a:lvl2pPr indent="0" lvl="1" marL="457200" marR="0" rtl="0" algn="l">
              <a:spcBef>
                <a:spcPts val="0"/>
              </a:spcBef>
              <a:buChar char="○"/>
              <a:defRPr b="0" i="0" sz="1100" u="none" cap="none" strike="noStrike">
                <a:solidFill>
                  <a:schemeClr val="dk1"/>
                </a:solidFill>
                <a:latin typeface="Arial"/>
                <a:ea typeface="Arial"/>
                <a:cs typeface="Arial"/>
                <a:sym typeface="Arial"/>
              </a:defRPr>
            </a:lvl2pPr>
            <a:lvl3pPr indent="0" lvl="2" marL="914400" marR="0" rtl="0" algn="l">
              <a:spcBef>
                <a:spcPts val="0"/>
              </a:spcBef>
              <a:buChar char="■"/>
              <a:defRPr b="0" i="0" sz="1100" u="none" cap="none" strike="noStrike">
                <a:solidFill>
                  <a:schemeClr val="dk1"/>
                </a:solidFill>
                <a:latin typeface="Arial"/>
                <a:ea typeface="Arial"/>
                <a:cs typeface="Arial"/>
                <a:sym typeface="Arial"/>
              </a:defRPr>
            </a:lvl3pPr>
            <a:lvl4pPr indent="0" lvl="3" marL="1371600" marR="0" rtl="0" algn="l">
              <a:spcBef>
                <a:spcPts val="0"/>
              </a:spcBef>
              <a:buChar char="●"/>
              <a:defRPr b="0" i="0" sz="1100" u="none" cap="none" strike="noStrike">
                <a:solidFill>
                  <a:schemeClr val="dk1"/>
                </a:solidFill>
                <a:latin typeface="Arial"/>
                <a:ea typeface="Arial"/>
                <a:cs typeface="Arial"/>
                <a:sym typeface="Arial"/>
              </a:defRPr>
            </a:lvl4pPr>
            <a:lvl5pPr indent="0" lvl="4" marL="1828800" marR="0" rtl="0" algn="l">
              <a:spcBef>
                <a:spcPts val="0"/>
              </a:spcBef>
              <a:buChar char="○"/>
              <a:defRPr b="0" i="0" sz="1100" u="none" cap="none" strike="noStrike">
                <a:solidFill>
                  <a:schemeClr val="dk1"/>
                </a:solidFill>
                <a:latin typeface="Arial"/>
                <a:ea typeface="Arial"/>
                <a:cs typeface="Arial"/>
                <a:sym typeface="Arial"/>
              </a:defRPr>
            </a:lvl5pPr>
            <a:lvl6pPr indent="0" lvl="5" marL="2286000" marR="0" rtl="0" algn="l">
              <a:spcBef>
                <a:spcPts val="0"/>
              </a:spcBef>
              <a:buChar char="■"/>
              <a:defRPr b="0" i="0" sz="1100" u="none" cap="none" strike="noStrike">
                <a:solidFill>
                  <a:schemeClr val="dk1"/>
                </a:solidFill>
                <a:latin typeface="Arial"/>
                <a:ea typeface="Arial"/>
                <a:cs typeface="Arial"/>
                <a:sym typeface="Arial"/>
              </a:defRPr>
            </a:lvl6pPr>
            <a:lvl7pPr indent="0" lvl="6" marL="2743200" marR="0" rtl="0" algn="l">
              <a:spcBef>
                <a:spcPts val="0"/>
              </a:spcBef>
              <a:buChar char="●"/>
              <a:defRPr b="0" i="0" sz="1100" u="none" cap="none" strike="noStrike">
                <a:solidFill>
                  <a:schemeClr val="dk1"/>
                </a:solidFill>
                <a:latin typeface="Arial"/>
                <a:ea typeface="Arial"/>
                <a:cs typeface="Arial"/>
                <a:sym typeface="Arial"/>
              </a:defRPr>
            </a:lvl7pPr>
            <a:lvl8pPr indent="0" lvl="7" marL="3200400" marR="0" rtl="0" algn="l">
              <a:spcBef>
                <a:spcPts val="0"/>
              </a:spcBef>
              <a:buChar char="○"/>
              <a:defRPr b="0" i="0" sz="1100" u="none" cap="none" strike="noStrike">
                <a:solidFill>
                  <a:schemeClr val="dk1"/>
                </a:solidFill>
                <a:latin typeface="Arial"/>
                <a:ea typeface="Arial"/>
                <a:cs typeface="Arial"/>
                <a:sym typeface="Arial"/>
              </a:defRPr>
            </a:lvl8pPr>
            <a:lvl9pPr indent="0" lvl="8" marL="3657600" marR="0" rtl="0" algn="l">
              <a:spcBef>
                <a:spcPts val="0"/>
              </a:spcBef>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dbs.com.sg/personal/cards/default.page" TargetMode="External"/><Relationship Id="rId3" Type="http://schemas.openxmlformats.org/officeDocument/2006/relationships/hyperlink" Target="http://www.uob.com.sg/personal/cards/index.html" TargetMode="External"/><Relationship Id="rId4" Type="http://schemas.openxmlformats.org/officeDocument/2006/relationships/hyperlink" Target="https://www.ocbc.com/personal-banking/cards/index.html"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dbs.com.sg/personal/cards/default.page" TargetMode="External"/><Relationship Id="rId3" Type="http://schemas.openxmlformats.org/officeDocument/2006/relationships/hyperlink" Target="http://www.uob.com.sg/personal/cards/index.html" TargetMode="External"/><Relationship Id="rId4" Type="http://schemas.openxmlformats.org/officeDocument/2006/relationships/hyperlink" Target="https://www.ocbc.com/personal-banking/cards/index.html"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2" name="Shape 5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20" name="Shape 12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lnSpc>
                <a:spcPct val="115000"/>
              </a:lnSpc>
              <a:spcBef>
                <a:spcPts val="0"/>
              </a:spcBef>
              <a:spcAft>
                <a:spcPts val="0"/>
              </a:spcAft>
              <a:buClr>
                <a:schemeClr val="dk1"/>
              </a:buClr>
              <a:buSzPct val="25000"/>
              <a:buFont typeface="Arial"/>
              <a:buNone/>
            </a:pPr>
            <a:r>
              <a:rPr b="0" i="0" lang="en" sz="1200" u="none" cap="none" strike="noStrike">
                <a:solidFill>
                  <a:srgbClr val="0000FF"/>
                </a:solidFill>
                <a:latin typeface="Arial"/>
                <a:ea typeface="Arial"/>
                <a:cs typeface="Arial"/>
                <a:sym typeface="Arial"/>
              </a:rPr>
              <a:t>Specify the application</a:t>
            </a:r>
          </a:p>
          <a:p>
            <a:pPr indent="-381000" lvl="0" marL="457200" marR="0" rtl="0" algn="l">
              <a:spcBef>
                <a:spcPts val="0"/>
              </a:spcBef>
              <a:spcAft>
                <a:spcPts val="0"/>
              </a:spcAft>
              <a:buClr>
                <a:srgbClr val="666666"/>
              </a:buClr>
              <a:buSzPct val="100000"/>
              <a:buFont typeface="Arial"/>
              <a:buAutoNum type="arabicPeriod"/>
            </a:pPr>
            <a:r>
              <a:rPr b="0" i="0" lang="en" sz="2400" u="none" cap="none" strike="noStrike">
                <a:solidFill>
                  <a:srgbClr val="666666"/>
                </a:solidFill>
                <a:latin typeface="Arial"/>
                <a:ea typeface="Arial"/>
                <a:cs typeface="Arial"/>
                <a:sym typeface="Arial"/>
              </a:rPr>
              <a:t>Without experience and domain knowledge</a:t>
            </a:r>
          </a:p>
          <a:p>
            <a:pPr indent="-381000" lvl="0" marL="457200" marR="0" rtl="0" algn="l">
              <a:spcBef>
                <a:spcPts val="0"/>
              </a:spcBef>
              <a:spcAft>
                <a:spcPts val="0"/>
              </a:spcAft>
              <a:buClr>
                <a:srgbClr val="666666"/>
              </a:buClr>
              <a:buSzPct val="100000"/>
              <a:buFont typeface="Arial"/>
              <a:buAutoNum type="arabicPeriod"/>
            </a:pPr>
            <a:r>
              <a:rPr b="0" i="0" lang="en" sz="2400" u="none" cap="none" strike="noStrike">
                <a:solidFill>
                  <a:srgbClr val="666666"/>
                </a:solidFill>
                <a:latin typeface="Arial"/>
                <a:ea typeface="Arial"/>
                <a:cs typeface="Arial"/>
                <a:sym typeface="Arial"/>
              </a:rPr>
              <a:t>Seek for a specific product/service</a:t>
            </a:r>
          </a:p>
          <a:p>
            <a:pPr indent="0" lvl="0" marL="0" marR="0" rtl="0" algn="l">
              <a:lnSpc>
                <a:spcPct val="115000"/>
              </a:lnSpc>
              <a:spcBef>
                <a:spcPts val="0"/>
              </a:spcBef>
              <a:spcAft>
                <a:spcPts val="0"/>
              </a:spcAft>
              <a:buClr>
                <a:schemeClr val="dk1"/>
              </a:buClr>
              <a:buSzPct val="25000"/>
              <a:buFont typeface="Arial"/>
              <a:buNone/>
            </a:pPr>
            <a:r>
              <a:t/>
            </a:r>
            <a:endParaRPr b="0" i="0" sz="1200" u="none" cap="none" strike="noStrike">
              <a:solidFill>
                <a:srgbClr val="0000FF"/>
              </a:solidFill>
              <a:latin typeface="Arial"/>
              <a:ea typeface="Arial"/>
              <a:cs typeface="Arial"/>
              <a:sym typeface="Arial"/>
            </a:endParaRPr>
          </a:p>
          <a:p>
            <a:pPr indent="0" lvl="0" marL="0" marR="0" rtl="0" algn="l">
              <a:lnSpc>
                <a:spcPct val="115000"/>
              </a:lnSpc>
              <a:spcBef>
                <a:spcPts val="0"/>
              </a:spcBef>
              <a:buClr>
                <a:schemeClr val="dk1"/>
              </a:buClr>
              <a:buSzPct val="25000"/>
              <a:buFont typeface="Arial"/>
              <a:buNone/>
            </a:pPr>
            <a:r>
              <a:rPr b="0" i="0" lang="en" sz="1200" u="none" cap="none" strike="noStrike">
                <a:solidFill>
                  <a:srgbClr val="0000FF"/>
                </a:solidFill>
                <a:latin typeface="Arial"/>
                <a:ea typeface="Arial"/>
                <a:cs typeface="Arial"/>
                <a:sym typeface="Arial"/>
              </a:rPr>
              <a:t>Specific target user for the example site / field we use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7" name="Shape 13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lnSpc>
                <a:spcPct val="115000"/>
              </a:lnSpc>
              <a:spcBef>
                <a:spcPts val="0"/>
              </a:spcBef>
              <a:spcAft>
                <a:spcPts val="0"/>
              </a:spcAft>
              <a:buClr>
                <a:schemeClr val="dk1"/>
              </a:buClr>
              <a:buSzPct val="25000"/>
              <a:buFont typeface="Arial"/>
              <a:buNone/>
            </a:pPr>
            <a:r>
              <a:rPr b="0" i="0" lang="en" sz="1800" u="none" cap="none" strike="noStrike">
                <a:solidFill>
                  <a:schemeClr val="dk2"/>
                </a:solidFill>
                <a:latin typeface="Arial"/>
                <a:ea typeface="Arial"/>
                <a:cs typeface="Arial"/>
                <a:sym typeface="Arial"/>
              </a:rPr>
              <a:t>How our solutions may be beneficial beyond our scope</a:t>
            </a:r>
          </a:p>
          <a:p>
            <a:pPr indent="0" lvl="0" marL="0" marR="0" rtl="0" algn="l">
              <a:spcBef>
                <a:spcPts val="160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3" name="Shape 15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0" name="Shape 16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9" name="Shape 169"/>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rPr b="0" i="0" lang="en" sz="1100" u="none" cap="none" strike="noStrike">
                <a:solidFill>
                  <a:schemeClr val="dk1"/>
                </a:solidFill>
                <a:latin typeface="Arial"/>
                <a:ea typeface="Arial"/>
                <a:cs typeface="Arial"/>
                <a:sym typeface="Arial"/>
              </a:rPr>
              <a:t>Word-based syntactic matching schemes work well for tasks such as homepage finding or fact finding, but they are less effective in supporting exploratory search tasks such as learning and investigation. One way to overcome this limitation of syntactic matching is to capture the search journeys of other users with semantically related queries, and use them as a roadmap to guide exploratory search.</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79" name="Shape 179"/>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Shape 1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90" name="Shape 19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Shape 1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97" name="Shape 19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rPr b="0" i="0" lang="en" sz="1100" u="none" cap="none" strike="noStrike">
                <a:solidFill>
                  <a:schemeClr val="dk1"/>
                </a:solidFill>
                <a:latin typeface="Arial"/>
                <a:ea typeface="Arial"/>
                <a:cs typeface="Arial"/>
                <a:sym typeface="Arial"/>
              </a:rPr>
              <a:t>So prettty! &lt;3</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02" name="Shape 20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Shape 2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07" name="Shape 20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Shape 6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1" name="Shape 61"/>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DBS: </a:t>
            </a:r>
            <a:r>
              <a:rPr b="0" i="0" lang="en" sz="1100" u="sng" cap="none" strike="noStrike">
                <a:solidFill>
                  <a:schemeClr val="hlink"/>
                </a:solidFill>
                <a:latin typeface="Arial"/>
                <a:ea typeface="Arial"/>
                <a:cs typeface="Arial"/>
                <a:sym typeface="Arial"/>
                <a:hlinkClick r:id="rId2"/>
              </a:rPr>
              <a:t>http://www.dbs.com.sg/personal/cards/default.page</a:t>
            </a:r>
            <a:r>
              <a:rPr b="0" i="0" lang="en" sz="1100" u="none" cap="none" strike="noStrike">
                <a:solidFill>
                  <a:schemeClr val="dk1"/>
                </a:solidFill>
                <a:latin typeface="Arial"/>
                <a:ea typeface="Arial"/>
                <a:cs typeface="Arial"/>
                <a:sym typeface="Arial"/>
              </a:rPr>
              <a:t> </a:t>
            </a:r>
          </a:p>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UOB: </a:t>
            </a:r>
            <a:r>
              <a:rPr b="0" i="0" lang="en" sz="1100" u="sng" cap="none" strike="noStrike">
                <a:solidFill>
                  <a:schemeClr val="hlink"/>
                </a:solidFill>
                <a:latin typeface="Arial"/>
                <a:ea typeface="Arial"/>
                <a:cs typeface="Arial"/>
                <a:sym typeface="Arial"/>
                <a:hlinkClick r:id="rId3"/>
              </a:rPr>
              <a:t>http://www.uob.com.sg/personal/cards/index.html</a:t>
            </a:r>
            <a:r>
              <a:rPr b="0" i="0" lang="en" sz="1100" u="none" cap="none" strike="noStrike">
                <a:solidFill>
                  <a:schemeClr val="dk1"/>
                </a:solidFill>
                <a:latin typeface="Arial"/>
                <a:ea typeface="Arial"/>
                <a:cs typeface="Arial"/>
                <a:sym typeface="Arial"/>
              </a:rPr>
              <a:t> </a:t>
            </a:r>
          </a:p>
          <a:p>
            <a:pPr indent="0" lvl="0" marL="0" marR="0" rtl="0" algn="l">
              <a:spcBef>
                <a:spcPts val="0"/>
              </a:spcBef>
              <a:buClr>
                <a:schemeClr val="dk1"/>
              </a:buClr>
              <a:buSzPct val="25000"/>
              <a:buFont typeface="Arial"/>
              <a:buNone/>
            </a:pPr>
            <a:r>
              <a:rPr b="0" i="0" lang="en" sz="1100" u="none" cap="none" strike="noStrike">
                <a:solidFill>
                  <a:schemeClr val="dk1"/>
                </a:solidFill>
                <a:latin typeface="Arial"/>
                <a:ea typeface="Arial"/>
                <a:cs typeface="Arial"/>
                <a:sym typeface="Arial"/>
              </a:rPr>
              <a:t>OCBC: </a:t>
            </a:r>
            <a:r>
              <a:rPr b="0" i="0" lang="en" sz="1100" u="sng" cap="none" strike="noStrike">
                <a:solidFill>
                  <a:schemeClr val="hlink"/>
                </a:solidFill>
                <a:latin typeface="Arial"/>
                <a:ea typeface="Arial"/>
                <a:cs typeface="Arial"/>
                <a:sym typeface="Arial"/>
                <a:hlinkClick r:id="rId4"/>
              </a:rPr>
              <a:t>https://www.ocbc.com/personal-banking/cards/index.html</a:t>
            </a:r>
            <a:r>
              <a:rPr b="0" i="0" lang="en" sz="1100" u="none" cap="none" strike="noStrike">
                <a:solidFill>
                  <a:schemeClr val="dk1"/>
                </a:solidFill>
                <a:latin typeface="Arial"/>
                <a:ea typeface="Arial"/>
                <a:cs typeface="Arial"/>
                <a:sym typeface="Arial"/>
              </a:rPr>
              <a:t>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Shape 21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12" name="Shape 21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26" name="Shape 22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37" name="Shape 23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Shape 24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44" name="Shape 244"/>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Shape 25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51" name="Shape 251"/>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Shape 26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66" name="Shape 26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Shape 27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72" name="Shape 27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Shape 27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80" name="Shape 28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Shape 28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86" name="Shape 28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Shape 29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92" name="Shape 29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2" name="Shape 7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DBS: </a:t>
            </a:r>
            <a:r>
              <a:rPr b="0" i="0" lang="en" sz="1100" u="sng" cap="none" strike="noStrike">
                <a:solidFill>
                  <a:schemeClr val="hlink"/>
                </a:solidFill>
                <a:latin typeface="Arial"/>
                <a:ea typeface="Arial"/>
                <a:cs typeface="Arial"/>
                <a:sym typeface="Arial"/>
                <a:hlinkClick r:id="rId2"/>
              </a:rPr>
              <a:t>http://www.dbs.com.sg/personal/cards/default.page</a:t>
            </a:r>
            <a:r>
              <a:rPr b="0" i="0" lang="en" sz="1100" u="none" cap="none" strike="noStrike">
                <a:solidFill>
                  <a:schemeClr val="dk1"/>
                </a:solidFill>
                <a:latin typeface="Arial"/>
                <a:ea typeface="Arial"/>
                <a:cs typeface="Arial"/>
                <a:sym typeface="Arial"/>
              </a:rPr>
              <a:t> </a:t>
            </a:r>
          </a:p>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UOB: </a:t>
            </a:r>
            <a:r>
              <a:rPr b="0" i="0" lang="en" sz="1100" u="sng" cap="none" strike="noStrike">
                <a:solidFill>
                  <a:schemeClr val="hlink"/>
                </a:solidFill>
                <a:latin typeface="Arial"/>
                <a:ea typeface="Arial"/>
                <a:cs typeface="Arial"/>
                <a:sym typeface="Arial"/>
                <a:hlinkClick r:id="rId3"/>
              </a:rPr>
              <a:t>http://www.uob.com.sg/personal/cards/index.html</a:t>
            </a:r>
            <a:r>
              <a:rPr b="0" i="0" lang="en" sz="1100" u="none" cap="none" strike="noStrike">
                <a:solidFill>
                  <a:schemeClr val="dk1"/>
                </a:solidFill>
                <a:latin typeface="Arial"/>
                <a:ea typeface="Arial"/>
                <a:cs typeface="Arial"/>
                <a:sym typeface="Arial"/>
              </a:rPr>
              <a:t> </a:t>
            </a:r>
          </a:p>
          <a:p>
            <a:pPr indent="0" lvl="0" marL="0" marR="0" rtl="0" algn="l">
              <a:spcBef>
                <a:spcPts val="0"/>
              </a:spcBef>
              <a:buClr>
                <a:schemeClr val="dk1"/>
              </a:buClr>
              <a:buSzPct val="25000"/>
              <a:buFont typeface="Arial"/>
              <a:buNone/>
            </a:pPr>
            <a:r>
              <a:rPr b="0" i="0" lang="en" sz="1100" u="none" cap="none" strike="noStrike">
                <a:solidFill>
                  <a:schemeClr val="dk1"/>
                </a:solidFill>
                <a:latin typeface="Arial"/>
                <a:ea typeface="Arial"/>
                <a:cs typeface="Arial"/>
                <a:sym typeface="Arial"/>
              </a:rPr>
              <a:t>OCBC: </a:t>
            </a:r>
            <a:r>
              <a:rPr b="0" i="0" lang="en" sz="1100" u="sng" cap="none" strike="noStrike">
                <a:solidFill>
                  <a:schemeClr val="hlink"/>
                </a:solidFill>
                <a:latin typeface="Arial"/>
                <a:ea typeface="Arial"/>
                <a:cs typeface="Arial"/>
                <a:sym typeface="Arial"/>
                <a:hlinkClick r:id="rId4"/>
              </a:rPr>
              <a:t>https://www.ocbc.com/personal-banking/cards/index.html</a:t>
            </a:r>
            <a:r>
              <a:rPr b="0" i="0" lang="en" sz="1100" u="none" cap="none" strike="noStrike">
                <a:solidFill>
                  <a:schemeClr val="dk1"/>
                </a:solidFill>
                <a:latin typeface="Arial"/>
                <a:ea typeface="Arial"/>
                <a:cs typeface="Arial"/>
                <a:sym typeface="Arial"/>
              </a:rPr>
              <a:t>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Shape 29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98" name="Shape 298"/>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Shape 30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06" name="Shape 30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3" name="Shape 8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9" name="Shape 89"/>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6" name="Shape 9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Revolutionize bank application whatever.. experience by via guidance and streamlining </a:t>
            </a:r>
          </a:p>
          <a:p>
            <a:pPr indent="0" lvl="0" marL="0" marR="0" rtl="0" algn="l">
              <a:spcBef>
                <a:spcPts val="0"/>
              </a:spcBef>
              <a:spcAft>
                <a:spcPts val="0"/>
              </a:spcAft>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chemeClr val="dk1"/>
              </a:buClr>
              <a:buSzPct val="25000"/>
              <a:buFont typeface="Arial"/>
              <a:buNone/>
            </a:pPr>
            <a:r>
              <a:rPr b="0" i="0" lang="en" sz="1800" u="none" cap="none" strike="noStrike">
                <a:solidFill>
                  <a:schemeClr val="dk2"/>
                </a:solidFill>
                <a:latin typeface="Arial"/>
                <a:ea typeface="Arial"/>
                <a:cs typeface="Arial"/>
                <a:sym typeface="Arial"/>
              </a:rPr>
              <a:t>use the process by designing a guided application scheme using </a:t>
            </a:r>
            <a:r>
              <a:rPr b="1" i="0" lang="en" sz="1800" u="none" cap="none" strike="noStrike">
                <a:solidFill>
                  <a:schemeClr val="dk2"/>
                </a:solidFill>
                <a:latin typeface="Arial"/>
                <a:ea typeface="Arial"/>
                <a:cs typeface="Arial"/>
                <a:sym typeface="Arial"/>
              </a:rPr>
              <a:t>streamlining</a:t>
            </a:r>
            <a:r>
              <a:rPr b="0" i="0" lang="en" sz="1800" u="none" cap="none" strike="noStrike">
                <a:solidFill>
                  <a:schemeClr val="dk2"/>
                </a:solidFill>
                <a:latin typeface="Arial"/>
                <a:ea typeface="Arial"/>
                <a:cs typeface="Arial"/>
                <a:sym typeface="Arial"/>
              </a:rPr>
              <a:t> techniques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Shape 10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102" name="Shape 102"/>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7" name="Shape 10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Revolutionize bank application whatever.. experience by via guidance and streamlining </a:t>
            </a:r>
          </a:p>
          <a:p>
            <a:pPr indent="0" lvl="0" marL="0" marR="0" rtl="0" algn="l">
              <a:spcBef>
                <a:spcPts val="0"/>
              </a:spcBef>
              <a:spcAft>
                <a:spcPts val="0"/>
              </a:spcAft>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chemeClr val="dk1"/>
              </a:buClr>
              <a:buSzPct val="25000"/>
              <a:buFont typeface="Arial"/>
              <a:buNone/>
            </a:pPr>
            <a:r>
              <a:rPr b="0" i="0" lang="en" sz="1800" u="none" cap="none" strike="noStrike">
                <a:solidFill>
                  <a:schemeClr val="dk2"/>
                </a:solidFill>
                <a:latin typeface="Arial"/>
                <a:ea typeface="Arial"/>
                <a:cs typeface="Arial"/>
                <a:sym typeface="Arial"/>
              </a:rPr>
              <a:t>use the process by designing a guided application scheme using </a:t>
            </a:r>
            <a:r>
              <a:rPr b="1" i="0" lang="en" sz="1800" u="none" cap="none" strike="noStrike">
                <a:solidFill>
                  <a:schemeClr val="dk2"/>
                </a:solidFill>
                <a:latin typeface="Arial"/>
                <a:ea typeface="Arial"/>
                <a:cs typeface="Arial"/>
                <a:sym typeface="Arial"/>
              </a:rPr>
              <a:t>streamlining</a:t>
            </a:r>
            <a:r>
              <a:rPr b="0" i="0" lang="en" sz="1800" u="none" cap="none" strike="noStrike">
                <a:solidFill>
                  <a:schemeClr val="dk2"/>
                </a:solidFill>
                <a:latin typeface="Arial"/>
                <a:ea typeface="Arial"/>
                <a:cs typeface="Arial"/>
                <a:sym typeface="Arial"/>
              </a:rPr>
              <a:t> techniques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13" name="Shape 11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599" cy="2052599"/>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Nunito"/>
              <a:buNone/>
              <a:defRPr b="0" i="0" sz="5200" u="none" cap="none" strike="noStrike">
                <a:solidFill>
                  <a:schemeClr val="dk1"/>
                </a:solidFill>
                <a:latin typeface="Nunito"/>
                <a:ea typeface="Nunito"/>
                <a:cs typeface="Nunito"/>
                <a:sym typeface="Nunito"/>
              </a:defRPr>
            </a:lvl1pPr>
            <a:lvl2pPr indent="0" lvl="1" rtl="0" algn="ctr">
              <a:spcBef>
                <a:spcPts val="0"/>
              </a:spcBef>
              <a:buClr>
                <a:schemeClr val="dk1"/>
              </a:buClr>
              <a:buFont typeface="Arial"/>
              <a:buNone/>
              <a:defRPr sz="5200">
                <a:solidFill>
                  <a:schemeClr val="dk1"/>
                </a:solidFill>
              </a:defRPr>
            </a:lvl2pPr>
            <a:lvl3pPr indent="0" lvl="2" rtl="0" algn="ctr">
              <a:spcBef>
                <a:spcPts val="0"/>
              </a:spcBef>
              <a:buClr>
                <a:schemeClr val="dk1"/>
              </a:buClr>
              <a:buFont typeface="Arial"/>
              <a:buNone/>
              <a:defRPr sz="5200">
                <a:solidFill>
                  <a:schemeClr val="dk1"/>
                </a:solidFill>
              </a:defRPr>
            </a:lvl3pPr>
            <a:lvl4pPr indent="0" lvl="3" rtl="0" algn="ctr">
              <a:spcBef>
                <a:spcPts val="0"/>
              </a:spcBef>
              <a:buClr>
                <a:schemeClr val="dk1"/>
              </a:buClr>
              <a:buFont typeface="Arial"/>
              <a:buNone/>
              <a:defRPr sz="5200">
                <a:solidFill>
                  <a:schemeClr val="dk1"/>
                </a:solidFill>
              </a:defRPr>
            </a:lvl4pPr>
            <a:lvl5pPr indent="0" lvl="4" rtl="0" algn="ctr">
              <a:spcBef>
                <a:spcPts val="0"/>
              </a:spcBef>
              <a:buClr>
                <a:schemeClr val="dk1"/>
              </a:buClr>
              <a:buFont typeface="Arial"/>
              <a:buNone/>
              <a:defRPr sz="5200">
                <a:solidFill>
                  <a:schemeClr val="dk1"/>
                </a:solidFill>
              </a:defRPr>
            </a:lvl5pPr>
            <a:lvl6pPr indent="0" lvl="5" rtl="0" algn="ctr">
              <a:spcBef>
                <a:spcPts val="0"/>
              </a:spcBef>
              <a:buClr>
                <a:schemeClr val="dk1"/>
              </a:buClr>
              <a:buFont typeface="Arial"/>
              <a:buNone/>
              <a:defRPr sz="5200">
                <a:solidFill>
                  <a:schemeClr val="dk1"/>
                </a:solidFill>
              </a:defRPr>
            </a:lvl6pPr>
            <a:lvl7pPr indent="0" lvl="6" rtl="0" algn="ctr">
              <a:spcBef>
                <a:spcPts val="0"/>
              </a:spcBef>
              <a:buClr>
                <a:schemeClr val="dk1"/>
              </a:buClr>
              <a:buFont typeface="Arial"/>
              <a:buNone/>
              <a:defRPr sz="5200">
                <a:solidFill>
                  <a:schemeClr val="dk1"/>
                </a:solidFill>
              </a:defRPr>
            </a:lvl7pPr>
            <a:lvl8pPr indent="0" lvl="7" rtl="0" algn="ctr">
              <a:spcBef>
                <a:spcPts val="0"/>
              </a:spcBef>
              <a:buClr>
                <a:schemeClr val="dk1"/>
              </a:buClr>
              <a:buFont typeface="Arial"/>
              <a:buNone/>
              <a:defRPr sz="5200">
                <a:solidFill>
                  <a:schemeClr val="dk1"/>
                </a:solidFill>
              </a:defRPr>
            </a:lvl8pPr>
            <a:lvl9pPr indent="0" lvl="8" rtl="0" algn="ctr">
              <a:spcBef>
                <a:spcPts val="0"/>
              </a:spcBef>
              <a:buClr>
                <a:schemeClr val="dk1"/>
              </a:buClr>
              <a:buFont typeface="Arial"/>
              <a:buNone/>
              <a:defRPr sz="5200">
                <a:solidFill>
                  <a:schemeClr val="dk1"/>
                </a:solidFill>
              </a:defRPr>
            </a:lvl9pPr>
          </a:lstStyle>
          <a:p/>
        </p:txBody>
      </p:sp>
      <p:sp>
        <p:nvSpPr>
          <p:cNvPr id="11" name="Shape 11"/>
          <p:cNvSpPr txBox="1"/>
          <p:nvPr>
            <p:ph idx="1" type="subTitle"/>
          </p:nvPr>
        </p:nvSpPr>
        <p:spPr>
          <a:xfrm>
            <a:off x="311700" y="2834125"/>
            <a:ext cx="8520599" cy="792600"/>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chemeClr val="dk2"/>
              </a:buClr>
              <a:buFont typeface="Nunito"/>
              <a:buNone/>
              <a:defRPr b="0" i="0" sz="2800" u="none" cap="none" strike="noStrike">
                <a:solidFill>
                  <a:schemeClr val="dk2"/>
                </a:solidFill>
                <a:latin typeface="Nunito"/>
                <a:ea typeface="Nunito"/>
                <a:cs typeface="Nunito"/>
                <a:sym typeface="Nunito"/>
              </a:defRPr>
            </a:lvl1pPr>
            <a:lvl2pPr indent="0" lvl="1" marL="457200" marR="0" rtl="0" algn="ctr">
              <a:lnSpc>
                <a:spcPct val="100000"/>
              </a:lnSpc>
              <a:spcBef>
                <a:spcPts val="0"/>
              </a:spcBef>
              <a:spcAft>
                <a:spcPts val="0"/>
              </a:spcAft>
              <a:buClr>
                <a:schemeClr val="dk2"/>
              </a:buClr>
              <a:buFont typeface="Nunito"/>
              <a:buNone/>
              <a:defRPr b="0" i="0" sz="2800" u="none" cap="none" strike="noStrike">
                <a:solidFill>
                  <a:schemeClr val="dk2"/>
                </a:solidFill>
                <a:latin typeface="Nunito"/>
                <a:ea typeface="Nunito"/>
                <a:cs typeface="Nunito"/>
                <a:sym typeface="Nunito"/>
              </a:defRPr>
            </a:lvl2pPr>
            <a:lvl3pPr indent="0" lvl="2" marL="914400" marR="0" rtl="0" algn="ctr">
              <a:lnSpc>
                <a:spcPct val="100000"/>
              </a:lnSpc>
              <a:spcBef>
                <a:spcPts val="0"/>
              </a:spcBef>
              <a:spcAft>
                <a:spcPts val="0"/>
              </a:spcAft>
              <a:buClr>
                <a:schemeClr val="dk2"/>
              </a:buClr>
              <a:buFont typeface="Nunito"/>
              <a:buNone/>
              <a:defRPr b="0" i="0" sz="2800" u="none" cap="none" strike="noStrike">
                <a:solidFill>
                  <a:schemeClr val="dk2"/>
                </a:solidFill>
                <a:latin typeface="Nunito"/>
                <a:ea typeface="Nunito"/>
                <a:cs typeface="Nunito"/>
                <a:sym typeface="Nunito"/>
              </a:defRPr>
            </a:lvl3pPr>
            <a:lvl4pPr indent="0" lvl="3" marL="1371600" marR="0" rtl="0" algn="ctr">
              <a:lnSpc>
                <a:spcPct val="100000"/>
              </a:lnSpc>
              <a:spcBef>
                <a:spcPts val="0"/>
              </a:spcBef>
              <a:spcAft>
                <a:spcPts val="0"/>
              </a:spcAft>
              <a:buClr>
                <a:schemeClr val="dk2"/>
              </a:buClr>
              <a:buFont typeface="Nunito"/>
              <a:buNone/>
              <a:defRPr b="0" i="0" sz="2800" u="none" cap="none" strike="noStrike">
                <a:solidFill>
                  <a:schemeClr val="dk2"/>
                </a:solidFill>
                <a:latin typeface="Nunito"/>
                <a:ea typeface="Nunito"/>
                <a:cs typeface="Nunito"/>
                <a:sym typeface="Nunito"/>
              </a:defRPr>
            </a:lvl4pPr>
            <a:lvl5pPr indent="0" lvl="4" marL="1828800" marR="0" rtl="0" algn="ctr">
              <a:lnSpc>
                <a:spcPct val="100000"/>
              </a:lnSpc>
              <a:spcBef>
                <a:spcPts val="0"/>
              </a:spcBef>
              <a:spcAft>
                <a:spcPts val="0"/>
              </a:spcAft>
              <a:buClr>
                <a:schemeClr val="dk2"/>
              </a:buClr>
              <a:buFont typeface="Nunito"/>
              <a:buNone/>
              <a:defRPr b="0" i="0" sz="2800" u="none" cap="none" strike="noStrike">
                <a:solidFill>
                  <a:schemeClr val="dk2"/>
                </a:solidFill>
                <a:latin typeface="Nunito"/>
                <a:ea typeface="Nunito"/>
                <a:cs typeface="Nunito"/>
                <a:sym typeface="Nunito"/>
              </a:defRPr>
            </a:lvl5pPr>
            <a:lvl6pPr indent="0" lvl="5" marL="2286000" marR="0" rtl="0" algn="ctr">
              <a:lnSpc>
                <a:spcPct val="100000"/>
              </a:lnSpc>
              <a:spcBef>
                <a:spcPts val="0"/>
              </a:spcBef>
              <a:spcAft>
                <a:spcPts val="0"/>
              </a:spcAft>
              <a:buClr>
                <a:schemeClr val="dk2"/>
              </a:buClr>
              <a:buFont typeface="Nunito"/>
              <a:buNone/>
              <a:defRPr b="0" i="0" sz="2800" u="none" cap="none" strike="noStrike">
                <a:solidFill>
                  <a:schemeClr val="dk2"/>
                </a:solidFill>
                <a:latin typeface="Nunito"/>
                <a:ea typeface="Nunito"/>
                <a:cs typeface="Nunito"/>
                <a:sym typeface="Nunito"/>
              </a:defRPr>
            </a:lvl6pPr>
            <a:lvl7pPr indent="0" lvl="6" marL="2743200" marR="0" rtl="0" algn="ctr">
              <a:lnSpc>
                <a:spcPct val="100000"/>
              </a:lnSpc>
              <a:spcBef>
                <a:spcPts val="0"/>
              </a:spcBef>
              <a:spcAft>
                <a:spcPts val="0"/>
              </a:spcAft>
              <a:buClr>
                <a:schemeClr val="dk2"/>
              </a:buClr>
              <a:buFont typeface="Nunito"/>
              <a:buNone/>
              <a:defRPr b="0" i="0" sz="2800" u="none" cap="none" strike="noStrike">
                <a:solidFill>
                  <a:schemeClr val="dk2"/>
                </a:solidFill>
                <a:latin typeface="Nunito"/>
                <a:ea typeface="Nunito"/>
                <a:cs typeface="Nunito"/>
                <a:sym typeface="Nunito"/>
              </a:defRPr>
            </a:lvl7pPr>
            <a:lvl8pPr indent="0" lvl="7" marL="3200400" marR="0" rtl="0" algn="ctr">
              <a:lnSpc>
                <a:spcPct val="100000"/>
              </a:lnSpc>
              <a:spcBef>
                <a:spcPts val="0"/>
              </a:spcBef>
              <a:spcAft>
                <a:spcPts val="0"/>
              </a:spcAft>
              <a:buClr>
                <a:schemeClr val="dk2"/>
              </a:buClr>
              <a:buFont typeface="Nunito"/>
              <a:buNone/>
              <a:defRPr b="0" i="0" sz="2800" u="none" cap="none" strike="noStrike">
                <a:solidFill>
                  <a:schemeClr val="dk2"/>
                </a:solidFill>
                <a:latin typeface="Nunito"/>
                <a:ea typeface="Nunito"/>
                <a:cs typeface="Nunito"/>
                <a:sym typeface="Nunito"/>
              </a:defRPr>
            </a:lvl8pPr>
            <a:lvl9pPr indent="0" lvl="8" marL="3657600" marR="0" rtl="0" algn="ctr">
              <a:lnSpc>
                <a:spcPct val="100000"/>
              </a:lnSpc>
              <a:spcBef>
                <a:spcPts val="0"/>
              </a:spcBef>
              <a:spcAft>
                <a:spcPts val="0"/>
              </a:spcAft>
              <a:buClr>
                <a:schemeClr val="dk2"/>
              </a:buClr>
              <a:buFont typeface="Nunito"/>
              <a:buNone/>
              <a:defRPr b="0" i="0" sz="2800" u="none" cap="none" strike="noStrike">
                <a:solidFill>
                  <a:schemeClr val="dk2"/>
                </a:solidFill>
                <a:latin typeface="Nunito"/>
                <a:ea typeface="Nunito"/>
                <a:cs typeface="Nunito"/>
                <a:sym typeface="Nunito"/>
              </a:defRPr>
            </a:lvl9pPr>
          </a:lstStyle>
          <a:p/>
        </p:txBody>
      </p:sp>
      <p:sp>
        <p:nvSpPr>
          <p:cNvPr id="12" name="Shape 12"/>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599" cy="1963500"/>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Nunito"/>
              <a:buNone/>
              <a:defRPr b="0" i="0" sz="12000" u="none" cap="none" strike="noStrike">
                <a:solidFill>
                  <a:schemeClr val="dk1"/>
                </a:solidFill>
                <a:latin typeface="Nunito"/>
                <a:ea typeface="Nunito"/>
                <a:cs typeface="Nunito"/>
                <a:sym typeface="Nunito"/>
              </a:defRPr>
            </a:lvl1pPr>
            <a:lvl2pPr indent="0" lvl="1" rtl="0" algn="ctr">
              <a:spcBef>
                <a:spcPts val="0"/>
              </a:spcBef>
              <a:buClr>
                <a:schemeClr val="dk1"/>
              </a:buClr>
              <a:buFont typeface="Arial"/>
              <a:buNone/>
              <a:defRPr sz="12000">
                <a:solidFill>
                  <a:schemeClr val="dk1"/>
                </a:solidFill>
              </a:defRPr>
            </a:lvl2pPr>
            <a:lvl3pPr indent="0" lvl="2" rtl="0" algn="ctr">
              <a:spcBef>
                <a:spcPts val="0"/>
              </a:spcBef>
              <a:buClr>
                <a:schemeClr val="dk1"/>
              </a:buClr>
              <a:buFont typeface="Arial"/>
              <a:buNone/>
              <a:defRPr sz="12000">
                <a:solidFill>
                  <a:schemeClr val="dk1"/>
                </a:solidFill>
              </a:defRPr>
            </a:lvl3pPr>
            <a:lvl4pPr indent="0" lvl="3" rtl="0" algn="ctr">
              <a:spcBef>
                <a:spcPts val="0"/>
              </a:spcBef>
              <a:buClr>
                <a:schemeClr val="dk1"/>
              </a:buClr>
              <a:buFont typeface="Arial"/>
              <a:buNone/>
              <a:defRPr sz="12000">
                <a:solidFill>
                  <a:schemeClr val="dk1"/>
                </a:solidFill>
              </a:defRPr>
            </a:lvl4pPr>
            <a:lvl5pPr indent="0" lvl="4" rtl="0" algn="ctr">
              <a:spcBef>
                <a:spcPts val="0"/>
              </a:spcBef>
              <a:buClr>
                <a:schemeClr val="dk1"/>
              </a:buClr>
              <a:buFont typeface="Arial"/>
              <a:buNone/>
              <a:defRPr sz="12000">
                <a:solidFill>
                  <a:schemeClr val="dk1"/>
                </a:solidFill>
              </a:defRPr>
            </a:lvl5pPr>
            <a:lvl6pPr indent="0" lvl="5" rtl="0" algn="ctr">
              <a:spcBef>
                <a:spcPts val="0"/>
              </a:spcBef>
              <a:buClr>
                <a:schemeClr val="dk1"/>
              </a:buClr>
              <a:buFont typeface="Arial"/>
              <a:buNone/>
              <a:defRPr sz="12000">
                <a:solidFill>
                  <a:schemeClr val="dk1"/>
                </a:solidFill>
              </a:defRPr>
            </a:lvl6pPr>
            <a:lvl7pPr indent="0" lvl="6" rtl="0" algn="ctr">
              <a:spcBef>
                <a:spcPts val="0"/>
              </a:spcBef>
              <a:buClr>
                <a:schemeClr val="dk1"/>
              </a:buClr>
              <a:buFont typeface="Arial"/>
              <a:buNone/>
              <a:defRPr sz="12000">
                <a:solidFill>
                  <a:schemeClr val="dk1"/>
                </a:solidFill>
              </a:defRPr>
            </a:lvl7pPr>
            <a:lvl8pPr indent="0" lvl="7" rtl="0" algn="ctr">
              <a:spcBef>
                <a:spcPts val="0"/>
              </a:spcBef>
              <a:buClr>
                <a:schemeClr val="dk1"/>
              </a:buClr>
              <a:buFont typeface="Arial"/>
              <a:buNone/>
              <a:defRPr sz="12000">
                <a:solidFill>
                  <a:schemeClr val="dk1"/>
                </a:solidFill>
              </a:defRPr>
            </a:lvl8pPr>
            <a:lvl9pPr indent="0" lvl="8" rtl="0" algn="ctr">
              <a:spcBef>
                <a:spcPts val="0"/>
              </a:spcBef>
              <a:buClr>
                <a:schemeClr val="dk1"/>
              </a:buClr>
              <a:buFont typeface="Arial"/>
              <a:buNone/>
              <a:defRPr sz="12000">
                <a:solidFill>
                  <a:schemeClr val="dk1"/>
                </a:solidFill>
              </a:defRPr>
            </a:lvl9pPr>
          </a:lstStyle>
          <a:p/>
        </p:txBody>
      </p:sp>
      <p:sp>
        <p:nvSpPr>
          <p:cNvPr id="46" name="Shape 46"/>
          <p:cNvSpPr txBox="1"/>
          <p:nvPr>
            <p:ph idx="1" type="body"/>
          </p:nvPr>
        </p:nvSpPr>
        <p:spPr>
          <a:xfrm>
            <a:off x="311700" y="3152225"/>
            <a:ext cx="8520599" cy="1300800"/>
          </a:xfrm>
          <a:prstGeom prst="rect">
            <a:avLst/>
          </a:prstGeom>
          <a:noFill/>
          <a:ln>
            <a:noFill/>
          </a:ln>
        </p:spPr>
        <p:txBody>
          <a:bodyPr anchorCtr="0" anchor="t" bIns="91425" lIns="91425" rIns="91425" tIns="91425"/>
          <a:lstStyle>
            <a:lvl1pPr indent="0" lvl="0" marL="0" marR="0" rtl="0" algn="ctr">
              <a:lnSpc>
                <a:spcPct val="115000"/>
              </a:lnSpc>
              <a:spcBef>
                <a:spcPts val="0"/>
              </a:spcBef>
              <a:spcAft>
                <a:spcPts val="1600"/>
              </a:spcAft>
              <a:buClr>
                <a:schemeClr val="dk2"/>
              </a:buClr>
              <a:buFont typeface="Nunito"/>
              <a:buChar char="●"/>
              <a:defRPr b="0" i="0" sz="1800" u="none" cap="none" strike="noStrike">
                <a:solidFill>
                  <a:schemeClr val="dk2"/>
                </a:solidFill>
                <a:latin typeface="Nunito"/>
                <a:ea typeface="Nunito"/>
                <a:cs typeface="Nunito"/>
                <a:sym typeface="Nunito"/>
              </a:defRPr>
            </a:lvl1pPr>
            <a:lvl2pPr indent="0" lvl="1" marL="457200" marR="0" rtl="0" algn="ctr">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2pPr>
            <a:lvl3pPr indent="0" lvl="2" marL="914400" marR="0" rtl="0" algn="ctr">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3pPr>
            <a:lvl4pPr indent="0" lvl="3" marL="1371600" marR="0" rtl="0" algn="ctr">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4pPr>
            <a:lvl5pPr indent="0" lvl="4" marL="1828800" marR="0" rtl="0" algn="ctr">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5pPr>
            <a:lvl6pPr indent="0" lvl="5" marL="2286000" marR="0" rtl="0" algn="ctr">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6pPr>
            <a:lvl7pPr indent="0" lvl="6" marL="2743200" marR="0" rtl="0" algn="ctr">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7pPr>
            <a:lvl8pPr indent="0" lvl="7" marL="3200400" marR="0" rtl="0" algn="ctr">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8pPr>
            <a:lvl9pPr indent="0" lvl="8" marL="3657600" marR="0" rtl="0" algn="ctr">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9pPr>
          </a:lstStyle>
          <a:p/>
        </p:txBody>
      </p:sp>
      <p:sp>
        <p:nvSpPr>
          <p:cNvPr id="47" name="Shape 47"/>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3" name="Shape 13"/>
        <p:cNvGrpSpPr/>
        <p:nvPr/>
      </p:nvGrpSpPr>
      <p:grpSpPr>
        <a:xfrm>
          <a:off x="0" y="0"/>
          <a:ext cx="0" cy="0"/>
          <a:chOff x="0" y="0"/>
          <a:chExt cx="0" cy="0"/>
        </a:xfrm>
      </p:grpSpPr>
      <p:sp>
        <p:nvSpPr>
          <p:cNvPr id="14" name="Shape 14"/>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Nunito"/>
              <a:buNone/>
              <a:defRPr b="0" i="0" sz="2800" u="none" cap="none" strike="noStrike">
                <a:solidFill>
                  <a:schemeClr val="dk1"/>
                </a:solidFill>
                <a:latin typeface="Nunito"/>
                <a:ea typeface="Nunito"/>
                <a:cs typeface="Nunito"/>
                <a:sym typeface="Nunito"/>
              </a:defRPr>
            </a:lvl1pPr>
            <a:lvl2pPr indent="0" lvl="1" rtl="0">
              <a:spcBef>
                <a:spcPts val="0"/>
              </a:spcBef>
              <a:buClr>
                <a:schemeClr val="dk1"/>
              </a:buClr>
              <a:buFont typeface="Arial"/>
              <a:buNone/>
              <a:defRPr sz="2800">
                <a:solidFill>
                  <a:schemeClr val="dk1"/>
                </a:solidFill>
              </a:defRPr>
            </a:lvl2pPr>
            <a:lvl3pPr indent="0" lvl="2" rtl="0">
              <a:spcBef>
                <a:spcPts val="0"/>
              </a:spcBef>
              <a:buClr>
                <a:schemeClr val="dk1"/>
              </a:buClr>
              <a:buFont typeface="Arial"/>
              <a:buNone/>
              <a:defRPr sz="2800">
                <a:solidFill>
                  <a:schemeClr val="dk1"/>
                </a:solidFill>
              </a:defRPr>
            </a:lvl3pPr>
            <a:lvl4pPr indent="0" lvl="3" rtl="0">
              <a:spcBef>
                <a:spcPts val="0"/>
              </a:spcBef>
              <a:buClr>
                <a:schemeClr val="dk1"/>
              </a:buClr>
              <a:buFont typeface="Arial"/>
              <a:buNone/>
              <a:defRPr sz="2800">
                <a:solidFill>
                  <a:schemeClr val="dk1"/>
                </a:solidFill>
              </a:defRPr>
            </a:lvl4pPr>
            <a:lvl5pPr indent="0" lvl="4" rtl="0">
              <a:spcBef>
                <a:spcPts val="0"/>
              </a:spcBef>
              <a:buClr>
                <a:schemeClr val="dk1"/>
              </a:buClr>
              <a:buFont typeface="Arial"/>
              <a:buNone/>
              <a:defRPr sz="2800">
                <a:solidFill>
                  <a:schemeClr val="dk1"/>
                </a:solidFill>
              </a:defRPr>
            </a:lvl5pPr>
            <a:lvl6pPr indent="0" lvl="5" rtl="0">
              <a:spcBef>
                <a:spcPts val="0"/>
              </a:spcBef>
              <a:buClr>
                <a:schemeClr val="dk1"/>
              </a:buClr>
              <a:buFont typeface="Arial"/>
              <a:buNone/>
              <a:defRPr sz="2800">
                <a:solidFill>
                  <a:schemeClr val="dk1"/>
                </a:solidFill>
              </a:defRPr>
            </a:lvl6pPr>
            <a:lvl7pPr indent="0" lvl="6" rtl="0">
              <a:spcBef>
                <a:spcPts val="0"/>
              </a:spcBef>
              <a:buClr>
                <a:schemeClr val="dk1"/>
              </a:buClr>
              <a:buFont typeface="Arial"/>
              <a:buNone/>
              <a:defRPr sz="2800">
                <a:solidFill>
                  <a:schemeClr val="dk1"/>
                </a:solidFill>
              </a:defRPr>
            </a:lvl7pPr>
            <a:lvl8pPr indent="0" lvl="7" rtl="0">
              <a:spcBef>
                <a:spcPts val="0"/>
              </a:spcBef>
              <a:buClr>
                <a:schemeClr val="dk1"/>
              </a:buClr>
              <a:buFont typeface="Arial"/>
              <a:buNone/>
              <a:defRPr sz="2800">
                <a:solidFill>
                  <a:schemeClr val="dk1"/>
                </a:solidFill>
              </a:defRPr>
            </a:lvl8pPr>
            <a:lvl9pPr indent="0" lvl="8" rtl="0">
              <a:spcBef>
                <a:spcPts val="0"/>
              </a:spcBef>
              <a:buClr>
                <a:schemeClr val="dk1"/>
              </a:buClr>
              <a:buFont typeface="Arial"/>
              <a:buNone/>
              <a:defRPr sz="2800">
                <a:solidFill>
                  <a:schemeClr val="dk1"/>
                </a:solidFill>
              </a:defRPr>
            </a:lvl9pPr>
          </a:lstStyle>
          <a:p/>
        </p:txBody>
      </p:sp>
      <p:sp>
        <p:nvSpPr>
          <p:cNvPr id="15" name="Shape 15"/>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dk2"/>
              </a:buClr>
              <a:buFont typeface="Nunito"/>
              <a:buChar char="●"/>
              <a:defRPr b="0" i="0" sz="1800" u="none" cap="none" strike="noStrike">
                <a:solidFill>
                  <a:schemeClr val="dk2"/>
                </a:solidFill>
                <a:latin typeface="Nunito"/>
                <a:ea typeface="Nunito"/>
                <a:cs typeface="Nunito"/>
                <a:sym typeface="Nunito"/>
              </a:defRPr>
            </a:lvl1pPr>
            <a:lvl2pPr indent="0" lvl="1" marL="4572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2pPr>
            <a:lvl3pPr indent="0" lvl="2" marL="9144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3pPr>
            <a:lvl4pPr indent="0" lvl="3" marL="13716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4pPr>
            <a:lvl5pPr indent="0" lvl="4" marL="18288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5pPr>
            <a:lvl6pPr indent="0" lvl="5" marL="22860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6pPr>
            <a:lvl7pPr indent="0" lvl="6" marL="27432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7pPr>
            <a:lvl8pPr indent="0" lvl="7" marL="32004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8pPr>
            <a:lvl9pPr indent="0" lvl="8" marL="36576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9pPr>
          </a:lstStyle>
          <a:p/>
        </p:txBody>
      </p:sp>
      <p:sp>
        <p:nvSpPr>
          <p:cNvPr id="16" name="Shape 16"/>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7" name="Shape 17"/>
        <p:cNvGrpSpPr/>
        <p:nvPr/>
      </p:nvGrpSpPr>
      <p:grpSpPr>
        <a:xfrm>
          <a:off x="0" y="0"/>
          <a:ext cx="0" cy="0"/>
          <a:chOff x="0" y="0"/>
          <a:chExt cx="0" cy="0"/>
        </a:xfrm>
      </p:grpSpPr>
      <p:sp>
        <p:nvSpPr>
          <p:cNvPr id="18" name="Shape 18"/>
          <p:cNvSpPr txBox="1"/>
          <p:nvPr>
            <p:ph type="title"/>
          </p:nvPr>
        </p:nvSpPr>
        <p:spPr>
          <a:xfrm>
            <a:off x="311700" y="2150850"/>
            <a:ext cx="8520599" cy="8418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Nunito"/>
              <a:buNone/>
              <a:defRPr b="0" i="0" sz="3600" u="none" cap="none" strike="noStrike">
                <a:solidFill>
                  <a:schemeClr val="dk1"/>
                </a:solidFill>
                <a:latin typeface="Nunito"/>
                <a:ea typeface="Nunito"/>
                <a:cs typeface="Nunito"/>
                <a:sym typeface="Nunito"/>
              </a:defRPr>
            </a:lvl1pPr>
            <a:lvl2pPr indent="0" lvl="1" rtl="0" algn="ctr">
              <a:spcBef>
                <a:spcPts val="0"/>
              </a:spcBef>
              <a:buClr>
                <a:schemeClr val="dk1"/>
              </a:buClr>
              <a:buFont typeface="Arial"/>
              <a:buNone/>
              <a:defRPr sz="3600">
                <a:solidFill>
                  <a:schemeClr val="dk1"/>
                </a:solidFill>
              </a:defRPr>
            </a:lvl2pPr>
            <a:lvl3pPr indent="0" lvl="2" rtl="0" algn="ctr">
              <a:spcBef>
                <a:spcPts val="0"/>
              </a:spcBef>
              <a:buClr>
                <a:schemeClr val="dk1"/>
              </a:buClr>
              <a:buFont typeface="Arial"/>
              <a:buNone/>
              <a:defRPr sz="3600">
                <a:solidFill>
                  <a:schemeClr val="dk1"/>
                </a:solidFill>
              </a:defRPr>
            </a:lvl3pPr>
            <a:lvl4pPr indent="0" lvl="3" rtl="0" algn="ctr">
              <a:spcBef>
                <a:spcPts val="0"/>
              </a:spcBef>
              <a:buClr>
                <a:schemeClr val="dk1"/>
              </a:buClr>
              <a:buFont typeface="Arial"/>
              <a:buNone/>
              <a:defRPr sz="3600">
                <a:solidFill>
                  <a:schemeClr val="dk1"/>
                </a:solidFill>
              </a:defRPr>
            </a:lvl4pPr>
            <a:lvl5pPr indent="0" lvl="4" rtl="0" algn="ctr">
              <a:spcBef>
                <a:spcPts val="0"/>
              </a:spcBef>
              <a:buClr>
                <a:schemeClr val="dk1"/>
              </a:buClr>
              <a:buFont typeface="Arial"/>
              <a:buNone/>
              <a:defRPr sz="3600">
                <a:solidFill>
                  <a:schemeClr val="dk1"/>
                </a:solidFill>
              </a:defRPr>
            </a:lvl5pPr>
            <a:lvl6pPr indent="0" lvl="5" rtl="0" algn="ctr">
              <a:spcBef>
                <a:spcPts val="0"/>
              </a:spcBef>
              <a:buClr>
                <a:schemeClr val="dk1"/>
              </a:buClr>
              <a:buFont typeface="Arial"/>
              <a:buNone/>
              <a:defRPr sz="3600">
                <a:solidFill>
                  <a:schemeClr val="dk1"/>
                </a:solidFill>
              </a:defRPr>
            </a:lvl6pPr>
            <a:lvl7pPr indent="0" lvl="6" rtl="0" algn="ctr">
              <a:spcBef>
                <a:spcPts val="0"/>
              </a:spcBef>
              <a:buClr>
                <a:schemeClr val="dk1"/>
              </a:buClr>
              <a:buFont typeface="Arial"/>
              <a:buNone/>
              <a:defRPr sz="3600">
                <a:solidFill>
                  <a:schemeClr val="dk1"/>
                </a:solidFill>
              </a:defRPr>
            </a:lvl7pPr>
            <a:lvl8pPr indent="0" lvl="7" rtl="0" algn="ctr">
              <a:spcBef>
                <a:spcPts val="0"/>
              </a:spcBef>
              <a:buClr>
                <a:schemeClr val="dk1"/>
              </a:buClr>
              <a:buFont typeface="Arial"/>
              <a:buNone/>
              <a:defRPr sz="3600">
                <a:solidFill>
                  <a:schemeClr val="dk1"/>
                </a:solidFill>
              </a:defRPr>
            </a:lvl8pPr>
            <a:lvl9pPr indent="0" lvl="8" rtl="0" algn="ctr">
              <a:spcBef>
                <a:spcPts val="0"/>
              </a:spcBef>
              <a:buClr>
                <a:schemeClr val="dk1"/>
              </a:buClr>
              <a:buFont typeface="Arial"/>
              <a:buNone/>
              <a:defRPr sz="3600">
                <a:solidFill>
                  <a:schemeClr val="dk1"/>
                </a:solidFill>
              </a:defRPr>
            </a:lvl9pPr>
          </a:lstStyle>
          <a:p/>
        </p:txBody>
      </p:sp>
      <p:sp>
        <p:nvSpPr>
          <p:cNvPr id="19" name="Shape 19"/>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Nunito"/>
              <a:buNone/>
              <a:defRPr b="0" i="0" sz="2800" u="none" cap="none" strike="noStrike">
                <a:solidFill>
                  <a:schemeClr val="dk1"/>
                </a:solidFill>
                <a:latin typeface="Nunito"/>
                <a:ea typeface="Nunito"/>
                <a:cs typeface="Nunito"/>
                <a:sym typeface="Nunito"/>
              </a:defRPr>
            </a:lvl1pPr>
            <a:lvl2pPr indent="0" lvl="1" rtl="0">
              <a:spcBef>
                <a:spcPts val="0"/>
              </a:spcBef>
              <a:buClr>
                <a:schemeClr val="dk1"/>
              </a:buClr>
              <a:buFont typeface="Arial"/>
              <a:buNone/>
              <a:defRPr sz="2800">
                <a:solidFill>
                  <a:schemeClr val="dk1"/>
                </a:solidFill>
              </a:defRPr>
            </a:lvl2pPr>
            <a:lvl3pPr indent="0" lvl="2" rtl="0">
              <a:spcBef>
                <a:spcPts val="0"/>
              </a:spcBef>
              <a:buClr>
                <a:schemeClr val="dk1"/>
              </a:buClr>
              <a:buFont typeface="Arial"/>
              <a:buNone/>
              <a:defRPr sz="2800">
                <a:solidFill>
                  <a:schemeClr val="dk1"/>
                </a:solidFill>
              </a:defRPr>
            </a:lvl3pPr>
            <a:lvl4pPr indent="0" lvl="3" rtl="0">
              <a:spcBef>
                <a:spcPts val="0"/>
              </a:spcBef>
              <a:buClr>
                <a:schemeClr val="dk1"/>
              </a:buClr>
              <a:buFont typeface="Arial"/>
              <a:buNone/>
              <a:defRPr sz="2800">
                <a:solidFill>
                  <a:schemeClr val="dk1"/>
                </a:solidFill>
              </a:defRPr>
            </a:lvl4pPr>
            <a:lvl5pPr indent="0" lvl="4" rtl="0">
              <a:spcBef>
                <a:spcPts val="0"/>
              </a:spcBef>
              <a:buClr>
                <a:schemeClr val="dk1"/>
              </a:buClr>
              <a:buFont typeface="Arial"/>
              <a:buNone/>
              <a:defRPr sz="2800">
                <a:solidFill>
                  <a:schemeClr val="dk1"/>
                </a:solidFill>
              </a:defRPr>
            </a:lvl5pPr>
            <a:lvl6pPr indent="0" lvl="5" rtl="0">
              <a:spcBef>
                <a:spcPts val="0"/>
              </a:spcBef>
              <a:buClr>
                <a:schemeClr val="dk1"/>
              </a:buClr>
              <a:buFont typeface="Arial"/>
              <a:buNone/>
              <a:defRPr sz="2800">
                <a:solidFill>
                  <a:schemeClr val="dk1"/>
                </a:solidFill>
              </a:defRPr>
            </a:lvl6pPr>
            <a:lvl7pPr indent="0" lvl="6" rtl="0">
              <a:spcBef>
                <a:spcPts val="0"/>
              </a:spcBef>
              <a:buClr>
                <a:schemeClr val="dk1"/>
              </a:buClr>
              <a:buFont typeface="Arial"/>
              <a:buNone/>
              <a:defRPr sz="2800">
                <a:solidFill>
                  <a:schemeClr val="dk1"/>
                </a:solidFill>
              </a:defRPr>
            </a:lvl7pPr>
            <a:lvl8pPr indent="0" lvl="7" rtl="0">
              <a:spcBef>
                <a:spcPts val="0"/>
              </a:spcBef>
              <a:buClr>
                <a:schemeClr val="dk1"/>
              </a:buClr>
              <a:buFont typeface="Arial"/>
              <a:buNone/>
              <a:defRPr sz="2800">
                <a:solidFill>
                  <a:schemeClr val="dk1"/>
                </a:solidFill>
              </a:defRPr>
            </a:lvl8pPr>
            <a:lvl9pPr indent="0" lvl="8" rtl="0">
              <a:spcBef>
                <a:spcPts val="0"/>
              </a:spcBef>
              <a:buClr>
                <a:schemeClr val="dk1"/>
              </a:buClr>
              <a:buFont typeface="Arial"/>
              <a:buNone/>
              <a:defRPr sz="2800">
                <a:solidFill>
                  <a:schemeClr val="dk1"/>
                </a:solidFill>
              </a:defRPr>
            </a:lvl9pPr>
          </a:lstStyle>
          <a:p/>
        </p:txBody>
      </p:sp>
      <p:sp>
        <p:nvSpPr>
          <p:cNvPr id="22" name="Shape 22"/>
          <p:cNvSpPr txBox="1"/>
          <p:nvPr>
            <p:ph idx="1" type="body"/>
          </p:nvPr>
        </p:nvSpPr>
        <p:spPr>
          <a:xfrm>
            <a:off x="311700" y="1152475"/>
            <a:ext cx="39998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1pPr>
            <a:lvl2pPr indent="0" lvl="1" marL="4572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2pPr>
            <a:lvl3pPr indent="0" lvl="2" marL="9144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3pPr>
            <a:lvl4pPr indent="0" lvl="3" marL="13716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4pPr>
            <a:lvl5pPr indent="0" lvl="4" marL="18288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5pPr>
            <a:lvl6pPr indent="0" lvl="5" marL="22860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6pPr>
            <a:lvl7pPr indent="0" lvl="6" marL="27432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7pPr>
            <a:lvl8pPr indent="0" lvl="7" marL="32004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8pPr>
            <a:lvl9pPr indent="0" lvl="8" marL="36576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9pPr>
          </a:lstStyle>
          <a:p/>
        </p:txBody>
      </p:sp>
      <p:sp>
        <p:nvSpPr>
          <p:cNvPr id="23" name="Shape 23"/>
          <p:cNvSpPr txBox="1"/>
          <p:nvPr>
            <p:ph idx="2" type="body"/>
          </p:nvPr>
        </p:nvSpPr>
        <p:spPr>
          <a:xfrm>
            <a:off x="4832400" y="1152475"/>
            <a:ext cx="39998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1pPr>
            <a:lvl2pPr indent="0" lvl="1" marL="4572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2pPr>
            <a:lvl3pPr indent="0" lvl="2" marL="9144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3pPr>
            <a:lvl4pPr indent="0" lvl="3" marL="13716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4pPr>
            <a:lvl5pPr indent="0" lvl="4" marL="18288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5pPr>
            <a:lvl6pPr indent="0" lvl="5" marL="22860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6pPr>
            <a:lvl7pPr indent="0" lvl="6" marL="27432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7pPr>
            <a:lvl8pPr indent="0" lvl="7" marL="32004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8pPr>
            <a:lvl9pPr indent="0" lvl="8" marL="36576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9pPr>
          </a:lstStyle>
          <a:p/>
        </p:txBody>
      </p:sp>
      <p:sp>
        <p:nvSpPr>
          <p:cNvPr id="24" name="Shape 24"/>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Nunito"/>
              <a:buNone/>
              <a:defRPr b="0" i="0" sz="2800" u="none" cap="none" strike="noStrike">
                <a:solidFill>
                  <a:schemeClr val="dk1"/>
                </a:solidFill>
                <a:latin typeface="Nunito"/>
                <a:ea typeface="Nunito"/>
                <a:cs typeface="Nunito"/>
                <a:sym typeface="Nunito"/>
              </a:defRPr>
            </a:lvl1pPr>
            <a:lvl2pPr indent="0" lvl="1" rtl="0">
              <a:spcBef>
                <a:spcPts val="0"/>
              </a:spcBef>
              <a:buClr>
                <a:schemeClr val="dk1"/>
              </a:buClr>
              <a:buFont typeface="Arial"/>
              <a:buNone/>
              <a:defRPr sz="2800">
                <a:solidFill>
                  <a:schemeClr val="dk1"/>
                </a:solidFill>
              </a:defRPr>
            </a:lvl2pPr>
            <a:lvl3pPr indent="0" lvl="2" rtl="0">
              <a:spcBef>
                <a:spcPts val="0"/>
              </a:spcBef>
              <a:buClr>
                <a:schemeClr val="dk1"/>
              </a:buClr>
              <a:buFont typeface="Arial"/>
              <a:buNone/>
              <a:defRPr sz="2800">
                <a:solidFill>
                  <a:schemeClr val="dk1"/>
                </a:solidFill>
              </a:defRPr>
            </a:lvl3pPr>
            <a:lvl4pPr indent="0" lvl="3" rtl="0">
              <a:spcBef>
                <a:spcPts val="0"/>
              </a:spcBef>
              <a:buClr>
                <a:schemeClr val="dk1"/>
              </a:buClr>
              <a:buFont typeface="Arial"/>
              <a:buNone/>
              <a:defRPr sz="2800">
                <a:solidFill>
                  <a:schemeClr val="dk1"/>
                </a:solidFill>
              </a:defRPr>
            </a:lvl4pPr>
            <a:lvl5pPr indent="0" lvl="4" rtl="0">
              <a:spcBef>
                <a:spcPts val="0"/>
              </a:spcBef>
              <a:buClr>
                <a:schemeClr val="dk1"/>
              </a:buClr>
              <a:buFont typeface="Arial"/>
              <a:buNone/>
              <a:defRPr sz="2800">
                <a:solidFill>
                  <a:schemeClr val="dk1"/>
                </a:solidFill>
              </a:defRPr>
            </a:lvl5pPr>
            <a:lvl6pPr indent="0" lvl="5" rtl="0">
              <a:spcBef>
                <a:spcPts val="0"/>
              </a:spcBef>
              <a:buClr>
                <a:schemeClr val="dk1"/>
              </a:buClr>
              <a:buFont typeface="Arial"/>
              <a:buNone/>
              <a:defRPr sz="2800">
                <a:solidFill>
                  <a:schemeClr val="dk1"/>
                </a:solidFill>
              </a:defRPr>
            </a:lvl6pPr>
            <a:lvl7pPr indent="0" lvl="6" rtl="0">
              <a:spcBef>
                <a:spcPts val="0"/>
              </a:spcBef>
              <a:buClr>
                <a:schemeClr val="dk1"/>
              </a:buClr>
              <a:buFont typeface="Arial"/>
              <a:buNone/>
              <a:defRPr sz="2800">
                <a:solidFill>
                  <a:schemeClr val="dk1"/>
                </a:solidFill>
              </a:defRPr>
            </a:lvl7pPr>
            <a:lvl8pPr indent="0" lvl="7" rtl="0">
              <a:spcBef>
                <a:spcPts val="0"/>
              </a:spcBef>
              <a:buClr>
                <a:schemeClr val="dk1"/>
              </a:buClr>
              <a:buFont typeface="Arial"/>
              <a:buNone/>
              <a:defRPr sz="2800">
                <a:solidFill>
                  <a:schemeClr val="dk1"/>
                </a:solidFill>
              </a:defRPr>
            </a:lvl8pPr>
            <a:lvl9pPr indent="0" lvl="8" rtl="0">
              <a:spcBef>
                <a:spcPts val="0"/>
              </a:spcBef>
              <a:buClr>
                <a:schemeClr val="dk1"/>
              </a:buClr>
              <a:buFont typeface="Arial"/>
              <a:buNone/>
              <a:defRPr sz="2800">
                <a:solidFill>
                  <a:schemeClr val="dk1"/>
                </a:solidFill>
              </a:defRPr>
            </a:lvl9pPr>
          </a:lstStyle>
          <a:p/>
        </p:txBody>
      </p:sp>
      <p:sp>
        <p:nvSpPr>
          <p:cNvPr id="27" name="Shape 27"/>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7999" cy="755699"/>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Nunito"/>
              <a:buNone/>
              <a:defRPr b="0" i="0" sz="2400" u="none" cap="none" strike="noStrike">
                <a:solidFill>
                  <a:schemeClr val="dk1"/>
                </a:solidFill>
                <a:latin typeface="Nunito"/>
                <a:ea typeface="Nunito"/>
                <a:cs typeface="Nunito"/>
                <a:sym typeface="Nunito"/>
              </a:defRPr>
            </a:lvl1pPr>
            <a:lvl2pPr indent="0" lvl="1" rtl="0">
              <a:spcBef>
                <a:spcPts val="0"/>
              </a:spcBef>
              <a:buClr>
                <a:schemeClr val="dk1"/>
              </a:buClr>
              <a:buFont typeface="Arial"/>
              <a:buNone/>
              <a:defRPr sz="2400">
                <a:solidFill>
                  <a:schemeClr val="dk1"/>
                </a:solidFill>
              </a:defRPr>
            </a:lvl2pPr>
            <a:lvl3pPr indent="0" lvl="2" rtl="0">
              <a:spcBef>
                <a:spcPts val="0"/>
              </a:spcBef>
              <a:buClr>
                <a:schemeClr val="dk1"/>
              </a:buClr>
              <a:buFont typeface="Arial"/>
              <a:buNone/>
              <a:defRPr sz="2400">
                <a:solidFill>
                  <a:schemeClr val="dk1"/>
                </a:solidFill>
              </a:defRPr>
            </a:lvl3pPr>
            <a:lvl4pPr indent="0" lvl="3" rtl="0">
              <a:spcBef>
                <a:spcPts val="0"/>
              </a:spcBef>
              <a:buClr>
                <a:schemeClr val="dk1"/>
              </a:buClr>
              <a:buFont typeface="Arial"/>
              <a:buNone/>
              <a:defRPr sz="2400">
                <a:solidFill>
                  <a:schemeClr val="dk1"/>
                </a:solidFill>
              </a:defRPr>
            </a:lvl4pPr>
            <a:lvl5pPr indent="0" lvl="4" rtl="0">
              <a:spcBef>
                <a:spcPts val="0"/>
              </a:spcBef>
              <a:buClr>
                <a:schemeClr val="dk1"/>
              </a:buClr>
              <a:buFont typeface="Arial"/>
              <a:buNone/>
              <a:defRPr sz="2400">
                <a:solidFill>
                  <a:schemeClr val="dk1"/>
                </a:solidFill>
              </a:defRPr>
            </a:lvl5pPr>
            <a:lvl6pPr indent="0" lvl="5" rtl="0">
              <a:spcBef>
                <a:spcPts val="0"/>
              </a:spcBef>
              <a:buClr>
                <a:schemeClr val="dk1"/>
              </a:buClr>
              <a:buFont typeface="Arial"/>
              <a:buNone/>
              <a:defRPr sz="2400">
                <a:solidFill>
                  <a:schemeClr val="dk1"/>
                </a:solidFill>
              </a:defRPr>
            </a:lvl6pPr>
            <a:lvl7pPr indent="0" lvl="6" rtl="0">
              <a:spcBef>
                <a:spcPts val="0"/>
              </a:spcBef>
              <a:buClr>
                <a:schemeClr val="dk1"/>
              </a:buClr>
              <a:buFont typeface="Arial"/>
              <a:buNone/>
              <a:defRPr sz="2400">
                <a:solidFill>
                  <a:schemeClr val="dk1"/>
                </a:solidFill>
              </a:defRPr>
            </a:lvl7pPr>
            <a:lvl8pPr indent="0" lvl="7" rtl="0">
              <a:spcBef>
                <a:spcPts val="0"/>
              </a:spcBef>
              <a:buClr>
                <a:schemeClr val="dk1"/>
              </a:buClr>
              <a:buFont typeface="Arial"/>
              <a:buNone/>
              <a:defRPr sz="2400">
                <a:solidFill>
                  <a:schemeClr val="dk1"/>
                </a:solidFill>
              </a:defRPr>
            </a:lvl8pPr>
            <a:lvl9pPr indent="0" lvl="8" rtl="0">
              <a:spcBef>
                <a:spcPts val="0"/>
              </a:spcBef>
              <a:buClr>
                <a:schemeClr val="dk1"/>
              </a:buClr>
              <a:buFont typeface="Arial"/>
              <a:buNone/>
              <a:defRPr sz="2400">
                <a:solidFill>
                  <a:schemeClr val="dk1"/>
                </a:solidFill>
              </a:defRPr>
            </a:lvl9pPr>
          </a:lstStyle>
          <a:p/>
        </p:txBody>
      </p:sp>
      <p:sp>
        <p:nvSpPr>
          <p:cNvPr id="30" name="Shape 30"/>
          <p:cNvSpPr txBox="1"/>
          <p:nvPr>
            <p:ph idx="1" type="body"/>
          </p:nvPr>
        </p:nvSpPr>
        <p:spPr>
          <a:xfrm>
            <a:off x="311700" y="1389600"/>
            <a:ext cx="2807999" cy="3179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1pPr>
            <a:lvl2pPr indent="0" lvl="1" marL="4572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2pPr>
            <a:lvl3pPr indent="0" lvl="2" marL="9144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3pPr>
            <a:lvl4pPr indent="0" lvl="3" marL="13716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4pPr>
            <a:lvl5pPr indent="0" lvl="4" marL="18288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5pPr>
            <a:lvl6pPr indent="0" lvl="5" marL="22860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6pPr>
            <a:lvl7pPr indent="0" lvl="6" marL="27432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7pPr>
            <a:lvl8pPr indent="0" lvl="7" marL="32004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8pPr>
            <a:lvl9pPr indent="0" lvl="8" marL="3657600" marR="0" rtl="0" algn="l">
              <a:lnSpc>
                <a:spcPct val="115000"/>
              </a:lnSpc>
              <a:spcBef>
                <a:spcPts val="0"/>
              </a:spcBef>
              <a:spcAft>
                <a:spcPts val="1600"/>
              </a:spcAft>
              <a:buClr>
                <a:schemeClr val="dk2"/>
              </a:buClr>
              <a:buFont typeface="Nunito"/>
              <a:buChar char="■"/>
              <a:defRPr b="0" i="0" sz="1200" u="none" cap="none" strike="noStrike">
                <a:solidFill>
                  <a:schemeClr val="dk2"/>
                </a:solidFill>
                <a:latin typeface="Nunito"/>
                <a:ea typeface="Nunito"/>
                <a:cs typeface="Nunito"/>
                <a:sym typeface="Nunito"/>
              </a:defRPr>
            </a:lvl9pPr>
          </a:lstStyle>
          <a:p/>
        </p:txBody>
      </p:sp>
      <p:sp>
        <p:nvSpPr>
          <p:cNvPr id="31" name="Shape 31"/>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chemeClr val="dk1"/>
              </a:buClr>
              <a:buFont typeface="Nunito"/>
              <a:buNone/>
              <a:defRPr b="0" i="0" sz="4800" u="none" cap="none" strike="noStrike">
                <a:solidFill>
                  <a:schemeClr val="dk1"/>
                </a:solidFill>
                <a:latin typeface="Nunito"/>
                <a:ea typeface="Nunito"/>
                <a:cs typeface="Nunito"/>
                <a:sym typeface="Nunito"/>
              </a:defRPr>
            </a:lvl1pPr>
            <a:lvl2pPr indent="0" lvl="1" rtl="0">
              <a:spcBef>
                <a:spcPts val="0"/>
              </a:spcBef>
              <a:buClr>
                <a:schemeClr val="dk1"/>
              </a:buClr>
              <a:buFont typeface="Arial"/>
              <a:buNone/>
              <a:defRPr sz="4800">
                <a:solidFill>
                  <a:schemeClr val="dk1"/>
                </a:solidFill>
              </a:defRPr>
            </a:lvl2pPr>
            <a:lvl3pPr indent="0" lvl="2" rtl="0">
              <a:spcBef>
                <a:spcPts val="0"/>
              </a:spcBef>
              <a:buClr>
                <a:schemeClr val="dk1"/>
              </a:buClr>
              <a:buFont typeface="Arial"/>
              <a:buNone/>
              <a:defRPr sz="4800">
                <a:solidFill>
                  <a:schemeClr val="dk1"/>
                </a:solidFill>
              </a:defRPr>
            </a:lvl3pPr>
            <a:lvl4pPr indent="0" lvl="3" rtl="0">
              <a:spcBef>
                <a:spcPts val="0"/>
              </a:spcBef>
              <a:buClr>
                <a:schemeClr val="dk1"/>
              </a:buClr>
              <a:buFont typeface="Arial"/>
              <a:buNone/>
              <a:defRPr sz="4800">
                <a:solidFill>
                  <a:schemeClr val="dk1"/>
                </a:solidFill>
              </a:defRPr>
            </a:lvl4pPr>
            <a:lvl5pPr indent="0" lvl="4" rtl="0">
              <a:spcBef>
                <a:spcPts val="0"/>
              </a:spcBef>
              <a:buClr>
                <a:schemeClr val="dk1"/>
              </a:buClr>
              <a:buFont typeface="Arial"/>
              <a:buNone/>
              <a:defRPr sz="4800">
                <a:solidFill>
                  <a:schemeClr val="dk1"/>
                </a:solidFill>
              </a:defRPr>
            </a:lvl5pPr>
            <a:lvl6pPr indent="0" lvl="5" rtl="0">
              <a:spcBef>
                <a:spcPts val="0"/>
              </a:spcBef>
              <a:buClr>
                <a:schemeClr val="dk1"/>
              </a:buClr>
              <a:buFont typeface="Arial"/>
              <a:buNone/>
              <a:defRPr sz="4800">
                <a:solidFill>
                  <a:schemeClr val="dk1"/>
                </a:solidFill>
              </a:defRPr>
            </a:lvl6pPr>
            <a:lvl7pPr indent="0" lvl="6" rtl="0">
              <a:spcBef>
                <a:spcPts val="0"/>
              </a:spcBef>
              <a:buClr>
                <a:schemeClr val="dk1"/>
              </a:buClr>
              <a:buFont typeface="Arial"/>
              <a:buNone/>
              <a:defRPr sz="4800">
                <a:solidFill>
                  <a:schemeClr val="dk1"/>
                </a:solidFill>
              </a:defRPr>
            </a:lvl7pPr>
            <a:lvl8pPr indent="0" lvl="7" rtl="0">
              <a:spcBef>
                <a:spcPts val="0"/>
              </a:spcBef>
              <a:buClr>
                <a:schemeClr val="dk1"/>
              </a:buClr>
              <a:buFont typeface="Arial"/>
              <a:buNone/>
              <a:defRPr sz="4800">
                <a:solidFill>
                  <a:schemeClr val="dk1"/>
                </a:solidFill>
              </a:defRPr>
            </a:lvl8pPr>
            <a:lvl9pPr indent="0" lvl="8" rtl="0">
              <a:spcBef>
                <a:spcPts val="0"/>
              </a:spcBef>
              <a:buClr>
                <a:schemeClr val="dk1"/>
              </a:buClr>
              <a:buFont typeface="Arial"/>
              <a:buNone/>
              <a:defRPr sz="4800">
                <a:solidFill>
                  <a:schemeClr val="dk1"/>
                </a:solidFill>
              </a:defRPr>
            </a:lvl9pPr>
          </a:lstStyle>
          <a:p/>
        </p:txBody>
      </p:sp>
      <p:sp>
        <p:nvSpPr>
          <p:cNvPr id="34" name="Shape 34"/>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499"/>
          </a:xfrm>
          <a:prstGeom prst="rect">
            <a:avLst/>
          </a:prstGeom>
          <a:solidFill>
            <a:schemeClr val="lt2"/>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7" name="Shape 37"/>
          <p:cNvSpPr txBox="1"/>
          <p:nvPr>
            <p:ph type="title"/>
          </p:nvPr>
        </p:nvSpPr>
        <p:spPr>
          <a:xfrm>
            <a:off x="265500" y="1233175"/>
            <a:ext cx="4045199" cy="1482300"/>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Nunito"/>
              <a:buNone/>
              <a:defRPr b="0" i="0" sz="4200" u="none" cap="none" strike="noStrike">
                <a:solidFill>
                  <a:schemeClr val="dk1"/>
                </a:solidFill>
                <a:latin typeface="Nunito"/>
                <a:ea typeface="Nunito"/>
                <a:cs typeface="Nunito"/>
                <a:sym typeface="Nunito"/>
              </a:defRPr>
            </a:lvl1pPr>
            <a:lvl2pPr indent="0" lvl="1" rtl="0" algn="ctr">
              <a:spcBef>
                <a:spcPts val="0"/>
              </a:spcBef>
              <a:buClr>
                <a:schemeClr val="dk1"/>
              </a:buClr>
              <a:buFont typeface="Arial"/>
              <a:buNone/>
              <a:defRPr sz="4200">
                <a:solidFill>
                  <a:schemeClr val="dk1"/>
                </a:solidFill>
              </a:defRPr>
            </a:lvl2pPr>
            <a:lvl3pPr indent="0" lvl="2" rtl="0" algn="ctr">
              <a:spcBef>
                <a:spcPts val="0"/>
              </a:spcBef>
              <a:buClr>
                <a:schemeClr val="dk1"/>
              </a:buClr>
              <a:buFont typeface="Arial"/>
              <a:buNone/>
              <a:defRPr sz="4200">
                <a:solidFill>
                  <a:schemeClr val="dk1"/>
                </a:solidFill>
              </a:defRPr>
            </a:lvl3pPr>
            <a:lvl4pPr indent="0" lvl="3" rtl="0" algn="ctr">
              <a:spcBef>
                <a:spcPts val="0"/>
              </a:spcBef>
              <a:buClr>
                <a:schemeClr val="dk1"/>
              </a:buClr>
              <a:buFont typeface="Arial"/>
              <a:buNone/>
              <a:defRPr sz="4200">
                <a:solidFill>
                  <a:schemeClr val="dk1"/>
                </a:solidFill>
              </a:defRPr>
            </a:lvl4pPr>
            <a:lvl5pPr indent="0" lvl="4" rtl="0" algn="ctr">
              <a:spcBef>
                <a:spcPts val="0"/>
              </a:spcBef>
              <a:buClr>
                <a:schemeClr val="dk1"/>
              </a:buClr>
              <a:buFont typeface="Arial"/>
              <a:buNone/>
              <a:defRPr sz="4200">
                <a:solidFill>
                  <a:schemeClr val="dk1"/>
                </a:solidFill>
              </a:defRPr>
            </a:lvl5pPr>
            <a:lvl6pPr indent="0" lvl="5" rtl="0" algn="ctr">
              <a:spcBef>
                <a:spcPts val="0"/>
              </a:spcBef>
              <a:buClr>
                <a:schemeClr val="dk1"/>
              </a:buClr>
              <a:buFont typeface="Arial"/>
              <a:buNone/>
              <a:defRPr sz="4200">
                <a:solidFill>
                  <a:schemeClr val="dk1"/>
                </a:solidFill>
              </a:defRPr>
            </a:lvl6pPr>
            <a:lvl7pPr indent="0" lvl="6" rtl="0" algn="ctr">
              <a:spcBef>
                <a:spcPts val="0"/>
              </a:spcBef>
              <a:buClr>
                <a:schemeClr val="dk1"/>
              </a:buClr>
              <a:buFont typeface="Arial"/>
              <a:buNone/>
              <a:defRPr sz="4200">
                <a:solidFill>
                  <a:schemeClr val="dk1"/>
                </a:solidFill>
              </a:defRPr>
            </a:lvl7pPr>
            <a:lvl8pPr indent="0" lvl="7" rtl="0" algn="ctr">
              <a:spcBef>
                <a:spcPts val="0"/>
              </a:spcBef>
              <a:buClr>
                <a:schemeClr val="dk1"/>
              </a:buClr>
              <a:buFont typeface="Arial"/>
              <a:buNone/>
              <a:defRPr sz="4200">
                <a:solidFill>
                  <a:schemeClr val="dk1"/>
                </a:solidFill>
              </a:defRPr>
            </a:lvl8pPr>
            <a:lvl9pPr indent="0" lvl="8" rtl="0" algn="ctr">
              <a:spcBef>
                <a:spcPts val="0"/>
              </a:spcBef>
              <a:buClr>
                <a:schemeClr val="dk1"/>
              </a:buClr>
              <a:buFont typeface="Arial"/>
              <a:buNone/>
              <a:defRPr sz="4200">
                <a:solidFill>
                  <a:schemeClr val="dk1"/>
                </a:solidFill>
              </a:defRPr>
            </a:lvl9pPr>
          </a:lstStyle>
          <a:p/>
        </p:txBody>
      </p:sp>
      <p:sp>
        <p:nvSpPr>
          <p:cNvPr id="38" name="Shape 38"/>
          <p:cNvSpPr txBox="1"/>
          <p:nvPr>
            <p:ph idx="1" type="subTitle"/>
          </p:nvPr>
        </p:nvSpPr>
        <p:spPr>
          <a:xfrm>
            <a:off x="265500" y="2803075"/>
            <a:ext cx="4045199" cy="1235100"/>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chemeClr val="dk2"/>
              </a:buClr>
              <a:buFont typeface="Nunito"/>
              <a:buNone/>
              <a:defRPr b="0" i="0" sz="2100" u="none" cap="none" strike="noStrike">
                <a:solidFill>
                  <a:schemeClr val="dk2"/>
                </a:solidFill>
                <a:latin typeface="Nunito"/>
                <a:ea typeface="Nunito"/>
                <a:cs typeface="Nunito"/>
                <a:sym typeface="Nunito"/>
              </a:defRPr>
            </a:lvl1pPr>
            <a:lvl2pPr indent="0" lvl="1" marL="457200" marR="0" rtl="0" algn="ctr">
              <a:lnSpc>
                <a:spcPct val="100000"/>
              </a:lnSpc>
              <a:spcBef>
                <a:spcPts val="0"/>
              </a:spcBef>
              <a:spcAft>
                <a:spcPts val="0"/>
              </a:spcAft>
              <a:buClr>
                <a:schemeClr val="dk2"/>
              </a:buClr>
              <a:buFont typeface="Nunito"/>
              <a:buNone/>
              <a:defRPr b="0" i="0" sz="2100" u="none" cap="none" strike="noStrike">
                <a:solidFill>
                  <a:schemeClr val="dk2"/>
                </a:solidFill>
                <a:latin typeface="Nunito"/>
                <a:ea typeface="Nunito"/>
                <a:cs typeface="Nunito"/>
                <a:sym typeface="Nunito"/>
              </a:defRPr>
            </a:lvl2pPr>
            <a:lvl3pPr indent="0" lvl="2" marL="914400" marR="0" rtl="0" algn="ctr">
              <a:lnSpc>
                <a:spcPct val="100000"/>
              </a:lnSpc>
              <a:spcBef>
                <a:spcPts val="0"/>
              </a:spcBef>
              <a:spcAft>
                <a:spcPts val="0"/>
              </a:spcAft>
              <a:buClr>
                <a:schemeClr val="dk2"/>
              </a:buClr>
              <a:buFont typeface="Nunito"/>
              <a:buNone/>
              <a:defRPr b="0" i="0" sz="2100" u="none" cap="none" strike="noStrike">
                <a:solidFill>
                  <a:schemeClr val="dk2"/>
                </a:solidFill>
                <a:latin typeface="Nunito"/>
                <a:ea typeface="Nunito"/>
                <a:cs typeface="Nunito"/>
                <a:sym typeface="Nunito"/>
              </a:defRPr>
            </a:lvl3pPr>
            <a:lvl4pPr indent="0" lvl="3" marL="1371600" marR="0" rtl="0" algn="ctr">
              <a:lnSpc>
                <a:spcPct val="100000"/>
              </a:lnSpc>
              <a:spcBef>
                <a:spcPts val="0"/>
              </a:spcBef>
              <a:spcAft>
                <a:spcPts val="0"/>
              </a:spcAft>
              <a:buClr>
                <a:schemeClr val="dk2"/>
              </a:buClr>
              <a:buFont typeface="Nunito"/>
              <a:buNone/>
              <a:defRPr b="0" i="0" sz="2100" u="none" cap="none" strike="noStrike">
                <a:solidFill>
                  <a:schemeClr val="dk2"/>
                </a:solidFill>
                <a:latin typeface="Nunito"/>
                <a:ea typeface="Nunito"/>
                <a:cs typeface="Nunito"/>
                <a:sym typeface="Nunito"/>
              </a:defRPr>
            </a:lvl4pPr>
            <a:lvl5pPr indent="0" lvl="4" marL="1828800" marR="0" rtl="0" algn="ctr">
              <a:lnSpc>
                <a:spcPct val="100000"/>
              </a:lnSpc>
              <a:spcBef>
                <a:spcPts val="0"/>
              </a:spcBef>
              <a:spcAft>
                <a:spcPts val="0"/>
              </a:spcAft>
              <a:buClr>
                <a:schemeClr val="dk2"/>
              </a:buClr>
              <a:buFont typeface="Nunito"/>
              <a:buNone/>
              <a:defRPr b="0" i="0" sz="2100" u="none" cap="none" strike="noStrike">
                <a:solidFill>
                  <a:schemeClr val="dk2"/>
                </a:solidFill>
                <a:latin typeface="Nunito"/>
                <a:ea typeface="Nunito"/>
                <a:cs typeface="Nunito"/>
                <a:sym typeface="Nunito"/>
              </a:defRPr>
            </a:lvl5pPr>
            <a:lvl6pPr indent="0" lvl="5" marL="2286000" marR="0" rtl="0" algn="ctr">
              <a:lnSpc>
                <a:spcPct val="100000"/>
              </a:lnSpc>
              <a:spcBef>
                <a:spcPts val="0"/>
              </a:spcBef>
              <a:spcAft>
                <a:spcPts val="0"/>
              </a:spcAft>
              <a:buClr>
                <a:schemeClr val="dk2"/>
              </a:buClr>
              <a:buFont typeface="Nunito"/>
              <a:buNone/>
              <a:defRPr b="0" i="0" sz="2100" u="none" cap="none" strike="noStrike">
                <a:solidFill>
                  <a:schemeClr val="dk2"/>
                </a:solidFill>
                <a:latin typeface="Nunito"/>
                <a:ea typeface="Nunito"/>
                <a:cs typeface="Nunito"/>
                <a:sym typeface="Nunito"/>
              </a:defRPr>
            </a:lvl6pPr>
            <a:lvl7pPr indent="0" lvl="6" marL="2743200" marR="0" rtl="0" algn="ctr">
              <a:lnSpc>
                <a:spcPct val="100000"/>
              </a:lnSpc>
              <a:spcBef>
                <a:spcPts val="0"/>
              </a:spcBef>
              <a:spcAft>
                <a:spcPts val="0"/>
              </a:spcAft>
              <a:buClr>
                <a:schemeClr val="dk2"/>
              </a:buClr>
              <a:buFont typeface="Nunito"/>
              <a:buNone/>
              <a:defRPr b="0" i="0" sz="2100" u="none" cap="none" strike="noStrike">
                <a:solidFill>
                  <a:schemeClr val="dk2"/>
                </a:solidFill>
                <a:latin typeface="Nunito"/>
                <a:ea typeface="Nunito"/>
                <a:cs typeface="Nunito"/>
                <a:sym typeface="Nunito"/>
              </a:defRPr>
            </a:lvl7pPr>
            <a:lvl8pPr indent="0" lvl="7" marL="3200400" marR="0" rtl="0" algn="ctr">
              <a:lnSpc>
                <a:spcPct val="100000"/>
              </a:lnSpc>
              <a:spcBef>
                <a:spcPts val="0"/>
              </a:spcBef>
              <a:spcAft>
                <a:spcPts val="0"/>
              </a:spcAft>
              <a:buClr>
                <a:schemeClr val="dk2"/>
              </a:buClr>
              <a:buFont typeface="Nunito"/>
              <a:buNone/>
              <a:defRPr b="0" i="0" sz="2100" u="none" cap="none" strike="noStrike">
                <a:solidFill>
                  <a:schemeClr val="dk2"/>
                </a:solidFill>
                <a:latin typeface="Nunito"/>
                <a:ea typeface="Nunito"/>
                <a:cs typeface="Nunito"/>
                <a:sym typeface="Nunito"/>
              </a:defRPr>
            </a:lvl8pPr>
            <a:lvl9pPr indent="0" lvl="8" marL="3657600" marR="0" rtl="0" algn="ctr">
              <a:lnSpc>
                <a:spcPct val="100000"/>
              </a:lnSpc>
              <a:spcBef>
                <a:spcPts val="0"/>
              </a:spcBef>
              <a:spcAft>
                <a:spcPts val="0"/>
              </a:spcAft>
              <a:buClr>
                <a:schemeClr val="dk2"/>
              </a:buClr>
              <a:buFont typeface="Nunito"/>
              <a:buNone/>
              <a:defRPr b="0" i="0" sz="2100" u="none" cap="none" strike="noStrike">
                <a:solidFill>
                  <a:schemeClr val="dk2"/>
                </a:solidFill>
                <a:latin typeface="Nunito"/>
                <a:ea typeface="Nunito"/>
                <a:cs typeface="Nunito"/>
                <a:sym typeface="Nunito"/>
              </a:defRPr>
            </a:lvl9pPr>
          </a:lstStyle>
          <a:p/>
        </p:txBody>
      </p:sp>
      <p:sp>
        <p:nvSpPr>
          <p:cNvPr id="39" name="Shape 39"/>
          <p:cNvSpPr txBox="1"/>
          <p:nvPr>
            <p:ph idx="2" type="body"/>
          </p:nvPr>
        </p:nvSpPr>
        <p:spPr>
          <a:xfrm>
            <a:off x="4939500" y="724075"/>
            <a:ext cx="3837000" cy="3695099"/>
          </a:xfrm>
          <a:prstGeom prst="rect">
            <a:avLst/>
          </a:prstGeom>
          <a:noFill/>
          <a:ln>
            <a:noFill/>
          </a:ln>
        </p:spPr>
        <p:txBody>
          <a:bodyPr anchorCtr="0" anchor="ctr" bIns="91425" lIns="91425" rIns="91425" tIns="91425"/>
          <a:lstStyle>
            <a:lvl1pPr indent="0" lvl="0" marL="0" marR="0" rtl="0" algn="l">
              <a:lnSpc>
                <a:spcPct val="115000"/>
              </a:lnSpc>
              <a:spcBef>
                <a:spcPts val="0"/>
              </a:spcBef>
              <a:spcAft>
                <a:spcPts val="1600"/>
              </a:spcAft>
              <a:buClr>
                <a:schemeClr val="dk2"/>
              </a:buClr>
              <a:buFont typeface="Nunito"/>
              <a:buChar char="●"/>
              <a:defRPr b="0" i="0" sz="1800" u="none" cap="none" strike="noStrike">
                <a:solidFill>
                  <a:schemeClr val="dk2"/>
                </a:solidFill>
                <a:latin typeface="Nunito"/>
                <a:ea typeface="Nunito"/>
                <a:cs typeface="Nunito"/>
                <a:sym typeface="Nunito"/>
              </a:defRPr>
            </a:lvl1pPr>
            <a:lvl2pPr indent="0" lvl="1" marL="4572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2pPr>
            <a:lvl3pPr indent="0" lvl="2" marL="9144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3pPr>
            <a:lvl4pPr indent="0" lvl="3" marL="13716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4pPr>
            <a:lvl5pPr indent="0" lvl="4" marL="18288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5pPr>
            <a:lvl6pPr indent="0" lvl="5" marL="22860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6pPr>
            <a:lvl7pPr indent="0" lvl="6" marL="27432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7pPr>
            <a:lvl8pPr indent="0" lvl="7" marL="32004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8pPr>
            <a:lvl9pPr indent="0" lvl="8" marL="36576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9pPr>
          </a:lstStyle>
          <a:p/>
        </p:txBody>
      </p:sp>
      <p:sp>
        <p:nvSpPr>
          <p:cNvPr id="40" name="Shape 40"/>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chemeClr val="dk2"/>
              </a:buClr>
              <a:buFont typeface="Nunito"/>
              <a:buChar char="●"/>
              <a:defRPr b="0" i="0" sz="1800" u="none" cap="none" strike="noStrike">
                <a:solidFill>
                  <a:schemeClr val="dk2"/>
                </a:solidFill>
                <a:latin typeface="Nunito"/>
                <a:ea typeface="Nunito"/>
                <a:cs typeface="Nunito"/>
                <a:sym typeface="Nunito"/>
              </a:defRPr>
            </a:lvl1pPr>
            <a:lvl2pPr indent="0" lvl="1" marL="4572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2pPr>
            <a:lvl3pPr indent="0" lvl="2" marL="9144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3pPr>
            <a:lvl4pPr indent="0" lvl="3" marL="13716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4pPr>
            <a:lvl5pPr indent="0" lvl="4" marL="18288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5pPr>
            <a:lvl6pPr indent="0" lvl="5" marL="22860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6pPr>
            <a:lvl7pPr indent="0" lvl="6" marL="27432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7pPr>
            <a:lvl8pPr indent="0" lvl="7" marL="32004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8pPr>
            <a:lvl9pPr indent="0" lvl="8" marL="36576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9pPr>
          </a:lstStyle>
          <a:p/>
        </p:txBody>
      </p:sp>
      <p:sp>
        <p:nvSpPr>
          <p:cNvPr id="43" name="Shape 43"/>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Nunito"/>
              <a:buNone/>
              <a:defRPr b="0" i="0" sz="2800" u="none" cap="none" strike="noStrike">
                <a:solidFill>
                  <a:schemeClr val="dk1"/>
                </a:solidFill>
                <a:latin typeface="Nunito"/>
                <a:ea typeface="Nunito"/>
                <a:cs typeface="Nunito"/>
                <a:sym typeface="Nunito"/>
              </a:defRPr>
            </a:lvl1pPr>
            <a:lvl2pPr indent="0" lvl="1" rtl="0">
              <a:spcBef>
                <a:spcPts val="0"/>
              </a:spcBef>
              <a:buClr>
                <a:schemeClr val="dk1"/>
              </a:buClr>
              <a:buFont typeface="Arial"/>
              <a:buNone/>
              <a:defRPr sz="2800">
                <a:solidFill>
                  <a:schemeClr val="dk1"/>
                </a:solidFill>
              </a:defRPr>
            </a:lvl2pPr>
            <a:lvl3pPr indent="0" lvl="2" rtl="0">
              <a:spcBef>
                <a:spcPts val="0"/>
              </a:spcBef>
              <a:buClr>
                <a:schemeClr val="dk1"/>
              </a:buClr>
              <a:buFont typeface="Arial"/>
              <a:buNone/>
              <a:defRPr sz="2800">
                <a:solidFill>
                  <a:schemeClr val="dk1"/>
                </a:solidFill>
              </a:defRPr>
            </a:lvl3pPr>
            <a:lvl4pPr indent="0" lvl="3" rtl="0">
              <a:spcBef>
                <a:spcPts val="0"/>
              </a:spcBef>
              <a:buClr>
                <a:schemeClr val="dk1"/>
              </a:buClr>
              <a:buFont typeface="Arial"/>
              <a:buNone/>
              <a:defRPr sz="2800">
                <a:solidFill>
                  <a:schemeClr val="dk1"/>
                </a:solidFill>
              </a:defRPr>
            </a:lvl4pPr>
            <a:lvl5pPr indent="0" lvl="4" rtl="0">
              <a:spcBef>
                <a:spcPts val="0"/>
              </a:spcBef>
              <a:buClr>
                <a:schemeClr val="dk1"/>
              </a:buClr>
              <a:buFont typeface="Arial"/>
              <a:buNone/>
              <a:defRPr sz="2800">
                <a:solidFill>
                  <a:schemeClr val="dk1"/>
                </a:solidFill>
              </a:defRPr>
            </a:lvl5pPr>
            <a:lvl6pPr indent="0" lvl="5" rtl="0">
              <a:spcBef>
                <a:spcPts val="0"/>
              </a:spcBef>
              <a:buClr>
                <a:schemeClr val="dk1"/>
              </a:buClr>
              <a:buFont typeface="Arial"/>
              <a:buNone/>
              <a:defRPr sz="2800">
                <a:solidFill>
                  <a:schemeClr val="dk1"/>
                </a:solidFill>
              </a:defRPr>
            </a:lvl6pPr>
            <a:lvl7pPr indent="0" lvl="6" rtl="0">
              <a:spcBef>
                <a:spcPts val="0"/>
              </a:spcBef>
              <a:buClr>
                <a:schemeClr val="dk1"/>
              </a:buClr>
              <a:buFont typeface="Arial"/>
              <a:buNone/>
              <a:defRPr sz="2800">
                <a:solidFill>
                  <a:schemeClr val="dk1"/>
                </a:solidFill>
              </a:defRPr>
            </a:lvl7pPr>
            <a:lvl8pPr indent="0" lvl="7" rtl="0">
              <a:spcBef>
                <a:spcPts val="0"/>
              </a:spcBef>
              <a:buClr>
                <a:schemeClr val="dk1"/>
              </a:buClr>
              <a:buFont typeface="Arial"/>
              <a:buNone/>
              <a:defRPr sz="2800">
                <a:solidFill>
                  <a:schemeClr val="dk1"/>
                </a:solidFill>
              </a:defRPr>
            </a:lvl8pPr>
            <a:lvl9pPr indent="0" lvl="8" rtl="0">
              <a:spcBef>
                <a:spcPts val="0"/>
              </a:spcBef>
              <a:buClr>
                <a:schemeClr val="dk1"/>
              </a:buClr>
              <a:buFont typeface="Arial"/>
              <a:buNone/>
              <a:defRPr sz="2800">
                <a:solidFill>
                  <a:schemeClr val="dk1"/>
                </a:solidFill>
              </a:defRPr>
            </a:lvl9pPr>
          </a:lstStyle>
          <a:p/>
        </p:txBody>
      </p:sp>
      <p:sp>
        <p:nvSpPr>
          <p:cNvPr id="7" name="Shape 7"/>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dk2"/>
              </a:buClr>
              <a:buFont typeface="Nunito"/>
              <a:buChar char="●"/>
              <a:defRPr b="0" i="0" sz="1800" u="none" cap="none" strike="noStrike">
                <a:solidFill>
                  <a:schemeClr val="dk2"/>
                </a:solidFill>
                <a:latin typeface="Nunito"/>
                <a:ea typeface="Nunito"/>
                <a:cs typeface="Nunito"/>
                <a:sym typeface="Nunito"/>
              </a:defRPr>
            </a:lvl1pPr>
            <a:lvl2pPr indent="0" lvl="1" marL="4572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2pPr>
            <a:lvl3pPr indent="0" lvl="2" marL="9144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3pPr>
            <a:lvl4pPr indent="0" lvl="3" marL="13716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4pPr>
            <a:lvl5pPr indent="0" lvl="4" marL="18288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5pPr>
            <a:lvl6pPr indent="0" lvl="5" marL="22860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6pPr>
            <a:lvl7pPr indent="0" lvl="6" marL="27432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7pPr>
            <a:lvl8pPr indent="0" lvl="7" marL="32004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8pPr>
            <a:lvl9pPr indent="0" lvl="8" marL="3657600" marR="0" rtl="0" algn="l">
              <a:lnSpc>
                <a:spcPct val="115000"/>
              </a:lnSpc>
              <a:spcBef>
                <a:spcPts val="0"/>
              </a:spcBef>
              <a:spcAft>
                <a:spcPts val="1600"/>
              </a:spcAft>
              <a:buClr>
                <a:schemeClr val="dk2"/>
              </a:buClr>
              <a:buFont typeface="Nunito"/>
              <a:buChar char="■"/>
              <a:defRPr b="0" i="0" sz="1400" u="none" cap="none" strike="noStrike">
                <a:solidFill>
                  <a:schemeClr val="dk2"/>
                </a:solidFill>
                <a:latin typeface="Nunito"/>
                <a:ea typeface="Nunito"/>
                <a:cs typeface="Nunito"/>
                <a:sym typeface="Nunito"/>
              </a:defRPr>
            </a:lvl9pPr>
          </a:lstStyle>
          <a:p/>
        </p:txBody>
      </p:sp>
      <p:sp>
        <p:nvSpPr>
          <p:cNvPr id="8" name="Shape 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chemeClr val="dk2"/>
              </a:buClr>
              <a:buSzPct val="25000"/>
              <a:buFont typeface="Arial"/>
              <a:buNone/>
            </a:pPr>
            <a:fld id="{00000000-1234-1234-1234-123412341234}" type="slidenum">
              <a:rPr b="0" i="0" lang="en" sz="1000" u="none" cap="none" strike="noStrike">
                <a:solidFill>
                  <a:schemeClr val="dk2"/>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9.png"/><Relationship Id="rId4" Type="http://schemas.openxmlformats.org/officeDocument/2006/relationships/image" Target="../media/image27.png"/><Relationship Id="rId5"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image" Target="../media/image23.png"/><Relationship Id="rId5"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2.png"/><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9.png"/><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2.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hyperlink" Target="http://dl.acm.org/citation.cfm?id=2856767" TargetMode="External"/><Relationship Id="rId4" Type="http://schemas.openxmlformats.org/officeDocument/2006/relationships/hyperlink" Target="http://dl.acm.org/citation.cfm?id=1862287" TargetMode="External"/><Relationship Id="rId5" Type="http://schemas.openxmlformats.org/officeDocument/2006/relationships/hyperlink" Target="http://crpit.com/confpapers/CRPITV106Wu.pdf"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descr="Numbers-1-icon.png" id="54" name="Shape 54"/>
          <p:cNvPicPr preferRelativeResize="0"/>
          <p:nvPr/>
        </p:nvPicPr>
        <p:blipFill rotWithShape="1">
          <a:blip r:embed="rId3">
            <a:alphaModFix amt="20000"/>
          </a:blip>
          <a:srcRect b="0" l="0" r="0" t="0"/>
          <a:stretch/>
        </p:blipFill>
        <p:spPr>
          <a:xfrm rot="-1078712">
            <a:off x="-528048" y="-143425"/>
            <a:ext cx="4047241" cy="4047241"/>
          </a:xfrm>
          <a:prstGeom prst="rect">
            <a:avLst/>
          </a:prstGeom>
          <a:noFill/>
          <a:ln>
            <a:noFill/>
          </a:ln>
        </p:spPr>
      </p:pic>
      <p:sp>
        <p:nvSpPr>
          <p:cNvPr id="55" name="Shape 55"/>
          <p:cNvSpPr txBox="1"/>
          <p:nvPr>
            <p:ph type="ctrTitle"/>
          </p:nvPr>
        </p:nvSpPr>
        <p:spPr>
          <a:xfrm>
            <a:off x="311708" y="744575"/>
            <a:ext cx="8520599" cy="2052599"/>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chemeClr val="dk1"/>
              </a:buClr>
              <a:buSzPct val="25000"/>
              <a:buFont typeface="Nunito"/>
              <a:buNone/>
            </a:pPr>
            <a:r>
              <a:rPr b="0" i="0" lang="en" sz="5200" u="none" cap="none" strike="noStrike">
                <a:solidFill>
                  <a:schemeClr val="dk1"/>
                </a:solidFill>
                <a:latin typeface="Nunito"/>
                <a:ea typeface="Nunito"/>
                <a:cs typeface="Nunito"/>
                <a:sym typeface="Nunito"/>
              </a:rPr>
              <a:t>One Stop Centre</a:t>
            </a:r>
          </a:p>
        </p:txBody>
      </p:sp>
      <p:sp>
        <p:nvSpPr>
          <p:cNvPr id="56" name="Shape 56"/>
          <p:cNvSpPr txBox="1"/>
          <p:nvPr>
            <p:ph idx="1" type="subTitle"/>
          </p:nvPr>
        </p:nvSpPr>
        <p:spPr>
          <a:xfrm>
            <a:off x="311700" y="2834125"/>
            <a:ext cx="8520599" cy="7926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chemeClr val="dk2"/>
              </a:buClr>
              <a:buSzPct val="25000"/>
              <a:buFont typeface="Nunito"/>
              <a:buNone/>
            </a:pPr>
            <a:r>
              <a:rPr b="0" i="0" lang="en" sz="2400" u="none" cap="none" strike="noStrike">
                <a:solidFill>
                  <a:schemeClr val="dk1"/>
                </a:solidFill>
                <a:latin typeface="Nunito"/>
                <a:ea typeface="Nunito"/>
                <a:cs typeface="Nunito"/>
                <a:sym typeface="Nunito"/>
              </a:rPr>
              <a:t>Increase ease of navigation for information-heavy websites</a:t>
            </a:r>
          </a:p>
        </p:txBody>
      </p:sp>
      <p:pic>
        <p:nvPicPr>
          <p:cNvPr descr="469963475.jpg" id="57" name="Shape 57"/>
          <p:cNvPicPr preferRelativeResize="0"/>
          <p:nvPr/>
        </p:nvPicPr>
        <p:blipFill rotWithShape="1">
          <a:blip r:embed="rId4">
            <a:alphaModFix amt="20000"/>
          </a:blip>
          <a:srcRect b="0" l="0" r="0" t="0"/>
          <a:stretch/>
        </p:blipFill>
        <p:spPr>
          <a:xfrm rot="1281114">
            <a:off x="6200699" y="3191075"/>
            <a:ext cx="2030560" cy="2030560"/>
          </a:xfrm>
          <a:prstGeom prst="rect">
            <a:avLst/>
          </a:prstGeom>
          <a:noFill/>
          <a:ln>
            <a:noFill/>
          </a:ln>
        </p:spPr>
      </p:pic>
      <p:sp>
        <p:nvSpPr>
          <p:cNvPr id="58" name="Shape 58"/>
          <p:cNvSpPr txBox="1"/>
          <p:nvPr/>
        </p:nvSpPr>
        <p:spPr>
          <a:xfrm>
            <a:off x="179511" y="4659982"/>
            <a:ext cx="8964488" cy="261609"/>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000000"/>
              </a:buClr>
              <a:buSzPct val="25000"/>
              <a:buFont typeface="Nunito"/>
              <a:buNone/>
            </a:pPr>
            <a:r>
              <a:rPr b="0" i="0" lang="en" sz="1100" u="none" cap="none" strike="noStrike">
                <a:solidFill>
                  <a:srgbClr val="000000"/>
                </a:solidFill>
                <a:latin typeface="Nunito"/>
                <a:ea typeface="Nunito"/>
                <a:cs typeface="Nunito"/>
                <a:sym typeface="Nunito"/>
              </a:rPr>
              <a:t>Chiew Jun Hao (1001046) | Gao Xiongyi (1000894) | Tan Yi Hui Valerie (1001191) | Wang Yujia (1000911) | Zhang Zhexian (1001214)</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Shape 122"/>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Target User Analysis</a:t>
            </a:r>
          </a:p>
        </p:txBody>
      </p:sp>
      <p:cxnSp>
        <p:nvCxnSpPr>
          <p:cNvPr id="123" name="Shape 123"/>
          <p:cNvCxnSpPr/>
          <p:nvPr/>
        </p:nvCxnSpPr>
        <p:spPr>
          <a:xfrm>
            <a:off x="4572000" y="1707655"/>
            <a:ext cx="0" cy="2632199"/>
          </a:xfrm>
          <a:prstGeom prst="straightConnector1">
            <a:avLst/>
          </a:prstGeom>
          <a:noFill/>
          <a:ln cap="flat" cmpd="sng" w="19050">
            <a:solidFill>
              <a:schemeClr val="dk2"/>
            </a:solidFill>
            <a:prstDash val="solid"/>
            <a:round/>
            <a:headEnd len="med" w="med" type="none"/>
            <a:tailEnd len="med" w="med" type="none"/>
          </a:ln>
        </p:spPr>
      </p:cxnSp>
      <p:pic>
        <p:nvPicPr>
          <p:cNvPr id="124" name="Shape 124"/>
          <p:cNvPicPr preferRelativeResize="0"/>
          <p:nvPr/>
        </p:nvPicPr>
        <p:blipFill rotWithShape="1">
          <a:blip r:embed="rId3">
            <a:alphaModFix/>
          </a:blip>
          <a:srcRect b="0" l="0" r="0" t="0"/>
          <a:stretch/>
        </p:blipFill>
        <p:spPr>
          <a:xfrm>
            <a:off x="4860032" y="2095118"/>
            <a:ext cx="1857273" cy="1857273"/>
          </a:xfrm>
          <a:prstGeom prst="rect">
            <a:avLst/>
          </a:prstGeom>
          <a:noFill/>
          <a:ln>
            <a:noFill/>
          </a:ln>
        </p:spPr>
      </p:pic>
      <p:pic>
        <p:nvPicPr>
          <p:cNvPr id="125" name="Shape 125"/>
          <p:cNvPicPr preferRelativeResize="0"/>
          <p:nvPr/>
        </p:nvPicPr>
        <p:blipFill rotWithShape="1">
          <a:blip r:embed="rId4">
            <a:alphaModFix/>
          </a:blip>
          <a:srcRect b="0" l="0" r="0" t="0"/>
          <a:stretch/>
        </p:blipFill>
        <p:spPr>
          <a:xfrm>
            <a:off x="2455216" y="2095116"/>
            <a:ext cx="1857273" cy="1857273"/>
          </a:xfrm>
          <a:prstGeom prst="rect">
            <a:avLst/>
          </a:prstGeom>
          <a:noFill/>
          <a:ln>
            <a:noFill/>
          </a:ln>
        </p:spPr>
      </p:pic>
      <p:sp>
        <p:nvSpPr>
          <p:cNvPr id="126" name="Shape 126"/>
          <p:cNvSpPr txBox="1"/>
          <p:nvPr/>
        </p:nvSpPr>
        <p:spPr>
          <a:xfrm rot="438">
            <a:off x="443927" y="1785734"/>
            <a:ext cx="2819215" cy="6267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595959"/>
              </a:buClr>
              <a:buSzPct val="25000"/>
              <a:buFont typeface="Nunito"/>
              <a:buNone/>
            </a:pPr>
            <a:r>
              <a:rPr b="0" i="0" lang="en" sz="1600" u="none" cap="none" strike="noStrike">
                <a:solidFill>
                  <a:srgbClr val="595959"/>
                </a:solidFill>
                <a:latin typeface="Nunito"/>
                <a:ea typeface="Nunito"/>
                <a:cs typeface="Nunito"/>
                <a:sym typeface="Nunito"/>
              </a:rPr>
              <a:t>Lack of domain knowledge</a:t>
            </a:r>
          </a:p>
          <a:p>
            <a:pPr indent="0" lvl="0" marL="0" marR="0" rtl="0" algn="l">
              <a:lnSpc>
                <a:spcPct val="100000"/>
              </a:lnSpc>
              <a:spcBef>
                <a:spcPts val="0"/>
              </a:spcBef>
              <a:spcAft>
                <a:spcPts val="0"/>
              </a:spcAft>
              <a:buClr>
                <a:srgbClr val="595959"/>
              </a:buClr>
              <a:buSzPct val="25000"/>
              <a:buFont typeface="Nunito"/>
              <a:buNone/>
            </a:pPr>
            <a:r>
              <a:rPr b="0" i="0" lang="en" sz="1600" u="none" cap="none" strike="noStrike">
                <a:solidFill>
                  <a:srgbClr val="595959"/>
                </a:solidFill>
                <a:latin typeface="Nunito"/>
                <a:ea typeface="Nunito"/>
                <a:cs typeface="Nunito"/>
                <a:sym typeface="Nunito"/>
              </a:rPr>
              <a:t>or experience</a:t>
            </a:r>
          </a:p>
        </p:txBody>
      </p:sp>
      <p:sp>
        <p:nvSpPr>
          <p:cNvPr id="127" name="Shape 127"/>
          <p:cNvSpPr txBox="1"/>
          <p:nvPr/>
        </p:nvSpPr>
        <p:spPr>
          <a:xfrm rot="610">
            <a:off x="443943" y="2729872"/>
            <a:ext cx="1764974" cy="626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595959"/>
              </a:buClr>
              <a:buSzPct val="25000"/>
              <a:buFont typeface="Nunito"/>
              <a:buNone/>
            </a:pPr>
            <a:r>
              <a:rPr b="0" i="0" lang="en" sz="1600" u="none" cap="none" strike="noStrike">
                <a:solidFill>
                  <a:srgbClr val="595959"/>
                </a:solidFill>
                <a:latin typeface="Nunito"/>
                <a:ea typeface="Nunito"/>
                <a:cs typeface="Nunito"/>
                <a:sym typeface="Nunito"/>
              </a:rPr>
              <a:t>Confused about terminologies</a:t>
            </a:r>
          </a:p>
        </p:txBody>
      </p:sp>
      <p:sp>
        <p:nvSpPr>
          <p:cNvPr id="128" name="Shape 128"/>
          <p:cNvSpPr txBox="1"/>
          <p:nvPr/>
        </p:nvSpPr>
        <p:spPr>
          <a:xfrm rot="438">
            <a:off x="6372240" y="1851825"/>
            <a:ext cx="2459184" cy="626700"/>
          </a:xfrm>
          <a:prstGeom prst="rect">
            <a:avLst/>
          </a:prstGeom>
          <a:noFill/>
          <a:ln>
            <a:noFill/>
          </a:ln>
        </p:spPr>
        <p:txBody>
          <a:bodyPr anchorCtr="0" anchor="t" bIns="91425" lIns="91425" rIns="91425" tIns="91425">
            <a:noAutofit/>
          </a:bodyPr>
          <a:lstStyle/>
          <a:p>
            <a:pPr indent="0" lvl="0" marL="0" marR="0" rtl="0" algn="r">
              <a:lnSpc>
                <a:spcPct val="100000"/>
              </a:lnSpc>
              <a:spcBef>
                <a:spcPts val="0"/>
              </a:spcBef>
              <a:spcAft>
                <a:spcPts val="0"/>
              </a:spcAft>
              <a:buClr>
                <a:srgbClr val="595959"/>
              </a:buClr>
              <a:buSzPct val="25000"/>
              <a:buFont typeface="Nunito"/>
              <a:buNone/>
            </a:pPr>
            <a:r>
              <a:rPr b="0" i="0" lang="en" sz="1600" u="none" cap="none" strike="noStrike">
                <a:solidFill>
                  <a:srgbClr val="595959"/>
                </a:solidFill>
                <a:latin typeface="Nunito"/>
                <a:ea typeface="Nunito"/>
                <a:cs typeface="Nunito"/>
                <a:sym typeface="Nunito"/>
              </a:rPr>
              <a:t>Professional</a:t>
            </a:r>
          </a:p>
        </p:txBody>
      </p:sp>
      <p:sp>
        <p:nvSpPr>
          <p:cNvPr id="129" name="Shape 129"/>
          <p:cNvSpPr txBox="1"/>
          <p:nvPr/>
        </p:nvSpPr>
        <p:spPr>
          <a:xfrm rot="671">
            <a:off x="6797341" y="2729873"/>
            <a:ext cx="2023069" cy="626699"/>
          </a:xfrm>
          <a:prstGeom prst="rect">
            <a:avLst/>
          </a:prstGeom>
          <a:noFill/>
          <a:ln>
            <a:noFill/>
          </a:ln>
        </p:spPr>
        <p:txBody>
          <a:bodyPr anchorCtr="0" anchor="t" bIns="91425" lIns="91425" rIns="91425" tIns="91425">
            <a:noAutofit/>
          </a:bodyPr>
          <a:lstStyle/>
          <a:p>
            <a:pPr indent="0" lvl="0" marL="0" marR="0" rtl="0" algn="r">
              <a:lnSpc>
                <a:spcPct val="100000"/>
              </a:lnSpc>
              <a:spcBef>
                <a:spcPts val="0"/>
              </a:spcBef>
              <a:spcAft>
                <a:spcPts val="0"/>
              </a:spcAft>
              <a:buClr>
                <a:srgbClr val="595959"/>
              </a:buClr>
              <a:buSzPct val="25000"/>
              <a:buFont typeface="Nunito"/>
              <a:buNone/>
            </a:pPr>
            <a:r>
              <a:rPr b="0" i="0" lang="en" sz="1600" u="none" cap="none" strike="noStrike">
                <a:solidFill>
                  <a:srgbClr val="595959"/>
                </a:solidFill>
                <a:latin typeface="Nunito"/>
                <a:ea typeface="Nunito"/>
                <a:cs typeface="Nunito"/>
                <a:sym typeface="Nunito"/>
              </a:rPr>
              <a:t>Seek for specific product/service</a:t>
            </a:r>
          </a:p>
        </p:txBody>
      </p:sp>
      <p:sp>
        <p:nvSpPr>
          <p:cNvPr id="130" name="Shape 130"/>
          <p:cNvSpPr txBox="1"/>
          <p:nvPr/>
        </p:nvSpPr>
        <p:spPr>
          <a:xfrm rot="475">
            <a:off x="443931" y="3713011"/>
            <a:ext cx="2269027" cy="6267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595959"/>
              </a:buClr>
              <a:buSzPct val="25000"/>
              <a:buFont typeface="Nunito"/>
              <a:buNone/>
            </a:pPr>
            <a:r>
              <a:rPr b="0" i="0" lang="en" sz="1600" u="none" cap="none" strike="noStrike">
                <a:solidFill>
                  <a:srgbClr val="595959"/>
                </a:solidFill>
                <a:latin typeface="Nunito"/>
                <a:ea typeface="Nunito"/>
                <a:cs typeface="Nunito"/>
                <a:sym typeface="Nunito"/>
              </a:rPr>
              <a:t>Need recommendation </a:t>
            </a:r>
          </a:p>
          <a:p>
            <a:pPr indent="0" lvl="0" marL="0" marR="0" rtl="0" algn="l">
              <a:lnSpc>
                <a:spcPct val="100000"/>
              </a:lnSpc>
              <a:spcBef>
                <a:spcPts val="0"/>
              </a:spcBef>
              <a:spcAft>
                <a:spcPts val="0"/>
              </a:spcAft>
              <a:buClr>
                <a:srgbClr val="595959"/>
              </a:buClr>
              <a:buSzPct val="25000"/>
              <a:buFont typeface="Nunito"/>
              <a:buNone/>
            </a:pPr>
            <a:r>
              <a:rPr b="0" i="0" lang="en" sz="1600" u="none" cap="none" strike="noStrike">
                <a:solidFill>
                  <a:srgbClr val="595959"/>
                </a:solidFill>
                <a:latin typeface="Nunito"/>
                <a:ea typeface="Nunito"/>
                <a:cs typeface="Nunito"/>
                <a:sym typeface="Nunito"/>
              </a:rPr>
              <a:t>and guidance</a:t>
            </a:r>
          </a:p>
        </p:txBody>
      </p:sp>
      <p:sp>
        <p:nvSpPr>
          <p:cNvPr id="131" name="Shape 131"/>
          <p:cNvSpPr txBox="1"/>
          <p:nvPr/>
        </p:nvSpPr>
        <p:spPr>
          <a:xfrm rot="438">
            <a:off x="6361247" y="3713010"/>
            <a:ext cx="2459184" cy="626700"/>
          </a:xfrm>
          <a:prstGeom prst="rect">
            <a:avLst/>
          </a:prstGeom>
          <a:noFill/>
          <a:ln>
            <a:noFill/>
          </a:ln>
        </p:spPr>
        <p:txBody>
          <a:bodyPr anchorCtr="0" anchor="t" bIns="91425" lIns="91425" rIns="91425" tIns="91425">
            <a:noAutofit/>
          </a:bodyPr>
          <a:lstStyle/>
          <a:p>
            <a:pPr indent="0" lvl="0" marL="0" marR="0" rtl="0" algn="r">
              <a:lnSpc>
                <a:spcPct val="100000"/>
              </a:lnSpc>
              <a:spcBef>
                <a:spcPts val="0"/>
              </a:spcBef>
              <a:spcAft>
                <a:spcPts val="0"/>
              </a:spcAft>
              <a:buClr>
                <a:srgbClr val="595959"/>
              </a:buClr>
              <a:buSzPct val="25000"/>
              <a:buFont typeface="Nunito"/>
              <a:buNone/>
            </a:pPr>
            <a:r>
              <a:rPr b="0" i="0" lang="en" sz="1600" u="none" cap="none" strike="noStrike">
                <a:solidFill>
                  <a:srgbClr val="595959"/>
                </a:solidFill>
                <a:latin typeface="Nunito"/>
                <a:ea typeface="Nunito"/>
                <a:cs typeface="Nunito"/>
                <a:sym typeface="Nunito"/>
              </a:rPr>
              <a:t>Hindered by poor</a:t>
            </a:r>
          </a:p>
          <a:p>
            <a:pPr indent="0" lvl="0" marL="0" marR="0" rtl="0" algn="r">
              <a:lnSpc>
                <a:spcPct val="100000"/>
              </a:lnSpc>
              <a:spcBef>
                <a:spcPts val="0"/>
              </a:spcBef>
              <a:spcAft>
                <a:spcPts val="0"/>
              </a:spcAft>
              <a:buClr>
                <a:srgbClr val="595959"/>
              </a:buClr>
              <a:buSzPct val="25000"/>
              <a:buFont typeface="Nunito"/>
              <a:buNone/>
            </a:pPr>
            <a:r>
              <a:rPr b="0" i="0" lang="en" sz="1600" u="none" cap="none" strike="noStrike">
                <a:solidFill>
                  <a:srgbClr val="595959"/>
                </a:solidFill>
                <a:latin typeface="Nunito"/>
                <a:ea typeface="Nunito"/>
                <a:cs typeface="Nunito"/>
                <a:sym typeface="Nunito"/>
              </a:rPr>
              <a:t>navigation system</a:t>
            </a:r>
          </a:p>
        </p:txBody>
      </p:sp>
      <p:sp>
        <p:nvSpPr>
          <p:cNvPr id="132" name="Shape 132"/>
          <p:cNvSpPr txBox="1"/>
          <p:nvPr/>
        </p:nvSpPr>
        <p:spPr>
          <a:xfrm>
            <a:off x="443887" y="5974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Font typeface="Arial"/>
              <a:buNone/>
            </a:pPr>
            <a:r>
              <a:t/>
            </a:r>
            <a:endParaRPr b="0" i="0" sz="2400" u="none" cap="none" strike="noStrike">
              <a:solidFill>
                <a:schemeClr val="dk1"/>
              </a:solidFill>
              <a:latin typeface="Nunito"/>
              <a:ea typeface="Nunito"/>
              <a:cs typeface="Nunito"/>
              <a:sym typeface="Nunito"/>
            </a:endParaRPr>
          </a:p>
        </p:txBody>
      </p:sp>
      <p:sp>
        <p:nvSpPr>
          <p:cNvPr id="133" name="Shape 133"/>
          <p:cNvSpPr txBox="1"/>
          <p:nvPr/>
        </p:nvSpPr>
        <p:spPr>
          <a:xfrm rot="438">
            <a:off x="5076079" y="1275696"/>
            <a:ext cx="1407472" cy="359957"/>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SzPct val="25000"/>
              <a:buFont typeface="Nunito"/>
              <a:buNone/>
            </a:pPr>
            <a:r>
              <a:rPr b="0" i="0" lang="en" sz="1800" u="none" cap="none" strike="noStrike">
                <a:solidFill>
                  <a:srgbClr val="000000"/>
                </a:solidFill>
                <a:latin typeface="Nunito"/>
                <a:ea typeface="Nunito"/>
                <a:cs typeface="Nunito"/>
                <a:sym typeface="Nunito"/>
              </a:rPr>
              <a:t>Expert User</a:t>
            </a:r>
          </a:p>
        </p:txBody>
      </p:sp>
      <p:sp>
        <p:nvSpPr>
          <p:cNvPr id="134" name="Shape 134"/>
          <p:cNvSpPr txBox="1"/>
          <p:nvPr/>
        </p:nvSpPr>
        <p:spPr>
          <a:xfrm rot="438">
            <a:off x="2195759" y="1275739"/>
            <a:ext cx="2088213" cy="359957"/>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SzPct val="25000"/>
              <a:buFont typeface="Nunito"/>
              <a:buNone/>
            </a:pPr>
            <a:r>
              <a:rPr b="0" i="0" lang="en" sz="1800" u="none" cap="none" strike="noStrike">
                <a:solidFill>
                  <a:srgbClr val="000000"/>
                </a:solidFill>
                <a:latin typeface="Nunito"/>
                <a:ea typeface="Nunito"/>
                <a:cs typeface="Nunito"/>
                <a:sym typeface="Nunito"/>
              </a:rPr>
              <a:t>Computer Literate</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Shape 139"/>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Impact</a:t>
            </a:r>
          </a:p>
        </p:txBody>
      </p:sp>
      <p:pic>
        <p:nvPicPr>
          <p:cNvPr id="140" name="Shape 140"/>
          <p:cNvPicPr preferRelativeResize="0"/>
          <p:nvPr/>
        </p:nvPicPr>
        <p:blipFill rotWithShape="1">
          <a:blip r:embed="rId3">
            <a:alphaModFix/>
          </a:blip>
          <a:srcRect b="0" l="0" r="0" t="0"/>
          <a:stretch/>
        </p:blipFill>
        <p:spPr>
          <a:xfrm>
            <a:off x="395536" y="1333125"/>
            <a:ext cx="1008112" cy="1008112"/>
          </a:xfrm>
          <a:prstGeom prst="rect">
            <a:avLst/>
          </a:prstGeom>
          <a:noFill/>
          <a:ln>
            <a:noFill/>
          </a:ln>
        </p:spPr>
      </p:pic>
      <p:cxnSp>
        <p:nvCxnSpPr>
          <p:cNvPr id="141" name="Shape 141"/>
          <p:cNvCxnSpPr/>
          <p:nvPr/>
        </p:nvCxnSpPr>
        <p:spPr>
          <a:xfrm>
            <a:off x="4644007" y="1203598"/>
            <a:ext cx="0" cy="3390723"/>
          </a:xfrm>
          <a:prstGeom prst="straightConnector1">
            <a:avLst/>
          </a:prstGeom>
          <a:noFill/>
          <a:ln cap="flat" cmpd="sng" w="19050">
            <a:solidFill>
              <a:srgbClr val="DDDDDD"/>
            </a:solidFill>
            <a:prstDash val="solid"/>
            <a:round/>
            <a:headEnd len="med" w="med" type="none"/>
            <a:tailEnd len="med" w="med" type="none"/>
          </a:ln>
        </p:spPr>
      </p:cxnSp>
      <p:cxnSp>
        <p:nvCxnSpPr>
          <p:cNvPr id="142" name="Shape 142"/>
          <p:cNvCxnSpPr/>
          <p:nvPr/>
        </p:nvCxnSpPr>
        <p:spPr>
          <a:xfrm rot="10800000">
            <a:off x="395535" y="2715766"/>
            <a:ext cx="8436764" cy="0"/>
          </a:xfrm>
          <a:prstGeom prst="straightConnector1">
            <a:avLst/>
          </a:prstGeom>
          <a:noFill/>
          <a:ln cap="flat" cmpd="sng" w="19050">
            <a:solidFill>
              <a:srgbClr val="DDDDDD"/>
            </a:solidFill>
            <a:prstDash val="solid"/>
            <a:round/>
            <a:headEnd len="med" w="med" type="none"/>
            <a:tailEnd len="med" w="med" type="none"/>
          </a:ln>
        </p:spPr>
      </p:cxnSp>
      <p:sp>
        <p:nvSpPr>
          <p:cNvPr id="143" name="Shape 143"/>
          <p:cNvSpPr txBox="1"/>
          <p:nvPr/>
        </p:nvSpPr>
        <p:spPr>
          <a:xfrm>
            <a:off x="1781592" y="1372741"/>
            <a:ext cx="2376263" cy="923329"/>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595959"/>
              </a:buClr>
              <a:buSzPct val="25000"/>
              <a:buFont typeface="Nunito"/>
              <a:buNone/>
            </a:pPr>
            <a:r>
              <a:rPr b="0" i="0" lang="en" sz="1800" u="none" cap="none" strike="noStrike">
                <a:solidFill>
                  <a:srgbClr val="595959"/>
                </a:solidFill>
                <a:latin typeface="Nunito"/>
                <a:ea typeface="Nunito"/>
                <a:cs typeface="Nunito"/>
                <a:sym typeface="Nunito"/>
              </a:rPr>
              <a:t>Streamlined process, easy and clear navigation</a:t>
            </a:r>
          </a:p>
        </p:txBody>
      </p:sp>
      <p:pic>
        <p:nvPicPr>
          <p:cNvPr id="144" name="Shape 144"/>
          <p:cNvPicPr preferRelativeResize="0"/>
          <p:nvPr/>
        </p:nvPicPr>
        <p:blipFill rotWithShape="1">
          <a:blip r:embed="rId4">
            <a:alphaModFix/>
          </a:blip>
          <a:srcRect b="0" l="0" r="0" t="0"/>
          <a:stretch/>
        </p:blipFill>
        <p:spPr>
          <a:xfrm>
            <a:off x="4949944" y="1222840"/>
            <a:ext cx="1235884" cy="1235884"/>
          </a:xfrm>
          <a:prstGeom prst="rect">
            <a:avLst/>
          </a:prstGeom>
          <a:noFill/>
          <a:ln>
            <a:noFill/>
          </a:ln>
        </p:spPr>
      </p:pic>
      <p:sp>
        <p:nvSpPr>
          <p:cNvPr id="145" name="Shape 145"/>
          <p:cNvSpPr txBox="1"/>
          <p:nvPr/>
        </p:nvSpPr>
        <p:spPr>
          <a:xfrm>
            <a:off x="6516216" y="1371508"/>
            <a:ext cx="2376263" cy="923329"/>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595959"/>
              </a:buClr>
              <a:buSzPct val="25000"/>
              <a:buFont typeface="Nunito"/>
              <a:buNone/>
            </a:pPr>
            <a:r>
              <a:rPr b="0" i="0" lang="en" sz="1800" u="none" cap="none" strike="noStrike">
                <a:solidFill>
                  <a:srgbClr val="595959"/>
                </a:solidFill>
                <a:latin typeface="Nunito"/>
                <a:ea typeface="Nunito"/>
                <a:cs typeface="Nunito"/>
                <a:sym typeface="Nunito"/>
              </a:rPr>
              <a:t>Don’t require too much background knowledge</a:t>
            </a:r>
          </a:p>
        </p:txBody>
      </p:sp>
      <p:pic>
        <p:nvPicPr>
          <p:cNvPr id="146" name="Shape 146"/>
          <p:cNvPicPr preferRelativeResize="0"/>
          <p:nvPr/>
        </p:nvPicPr>
        <p:blipFill rotWithShape="1">
          <a:blip r:embed="rId5">
            <a:alphaModFix/>
          </a:blip>
          <a:srcRect b="0" l="0" r="0" t="0"/>
          <a:stretch/>
        </p:blipFill>
        <p:spPr>
          <a:xfrm>
            <a:off x="404173" y="3182763"/>
            <a:ext cx="1070618" cy="1070618"/>
          </a:xfrm>
          <a:prstGeom prst="rect">
            <a:avLst/>
          </a:prstGeom>
          <a:noFill/>
          <a:ln>
            <a:noFill/>
          </a:ln>
        </p:spPr>
      </p:pic>
      <p:sp>
        <p:nvSpPr>
          <p:cNvPr id="147" name="Shape 147"/>
          <p:cNvSpPr txBox="1"/>
          <p:nvPr/>
        </p:nvSpPr>
        <p:spPr>
          <a:xfrm>
            <a:off x="1781592" y="3394905"/>
            <a:ext cx="2376263" cy="64633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595959"/>
              </a:buClr>
              <a:buSzPct val="25000"/>
              <a:buFont typeface="Nunito"/>
              <a:buNone/>
            </a:pPr>
            <a:r>
              <a:rPr b="0" i="0" lang="en" sz="1800" u="none" cap="none" strike="noStrike">
                <a:solidFill>
                  <a:srgbClr val="595959"/>
                </a:solidFill>
                <a:latin typeface="Nunito"/>
                <a:ea typeface="Nunito"/>
                <a:cs typeface="Nunito"/>
                <a:sym typeface="Nunito"/>
              </a:rPr>
              <a:t>Prevent information overflow</a:t>
            </a:r>
          </a:p>
        </p:txBody>
      </p:sp>
      <p:pic>
        <p:nvPicPr>
          <p:cNvPr id="148" name="Shape 148"/>
          <p:cNvPicPr preferRelativeResize="0"/>
          <p:nvPr/>
        </p:nvPicPr>
        <p:blipFill rotWithShape="1">
          <a:blip r:embed="rId6">
            <a:alphaModFix/>
          </a:blip>
          <a:srcRect b="0" l="0" r="0" t="0"/>
          <a:stretch/>
        </p:blipFill>
        <p:spPr>
          <a:xfrm>
            <a:off x="5055976" y="3206836"/>
            <a:ext cx="1046543" cy="1046543"/>
          </a:xfrm>
          <a:prstGeom prst="rect">
            <a:avLst/>
          </a:prstGeom>
          <a:noFill/>
          <a:ln>
            <a:noFill/>
          </a:ln>
        </p:spPr>
      </p:pic>
      <p:sp>
        <p:nvSpPr>
          <p:cNvPr id="149" name="Shape 149"/>
          <p:cNvSpPr txBox="1"/>
          <p:nvPr/>
        </p:nvSpPr>
        <p:spPr>
          <a:xfrm>
            <a:off x="6516216" y="3545442"/>
            <a:ext cx="2376263" cy="369332"/>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595959"/>
              </a:buClr>
              <a:buSzPct val="25000"/>
              <a:buFont typeface="Nunito"/>
              <a:buNone/>
            </a:pPr>
            <a:r>
              <a:rPr b="0" i="0" lang="en" sz="1800" u="none" cap="none" strike="noStrike">
                <a:solidFill>
                  <a:srgbClr val="595959"/>
                </a:solidFill>
                <a:latin typeface="Nunito"/>
                <a:ea typeface="Nunito"/>
                <a:cs typeface="Nunito"/>
                <a:sym typeface="Nunito"/>
              </a:rPr>
              <a:t>Reduce frustration</a:t>
            </a:r>
          </a:p>
        </p:txBody>
      </p:sp>
      <p:cxnSp>
        <p:nvCxnSpPr>
          <p:cNvPr id="150" name="Shape 150"/>
          <p:cNvCxnSpPr/>
          <p:nvPr/>
        </p:nvCxnSpPr>
        <p:spPr>
          <a:xfrm flipH="1" rot="10800000">
            <a:off x="5076055" y="3219821"/>
            <a:ext cx="1008112" cy="1008112"/>
          </a:xfrm>
          <a:prstGeom prst="straightConnector1">
            <a:avLst/>
          </a:prstGeom>
          <a:noFill/>
          <a:ln cap="flat" cmpd="sng" w="38100">
            <a:solidFill>
              <a:srgbClr val="576C77"/>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Shape 155"/>
          <p:cNvSpPr txBox="1"/>
          <p:nvPr>
            <p:ph type="title"/>
          </p:nvPr>
        </p:nvSpPr>
        <p:spPr>
          <a:xfrm>
            <a:off x="311700" y="2150850"/>
            <a:ext cx="8520599" cy="8418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1"/>
              </a:buClr>
              <a:buSzPct val="25000"/>
              <a:buFont typeface="Nunito"/>
              <a:buNone/>
            </a:pPr>
            <a:r>
              <a:rPr b="0" i="0" lang="en" sz="3600" u="none" cap="none" strike="noStrike">
                <a:solidFill>
                  <a:schemeClr val="dk1"/>
                </a:solidFill>
                <a:latin typeface="Nunito"/>
                <a:ea typeface="Nunito"/>
                <a:cs typeface="Nunito"/>
                <a:sym typeface="Nunito"/>
              </a:rPr>
              <a:t>Preliminary Literature Review</a:t>
            </a:r>
          </a:p>
        </p:txBody>
      </p:sp>
      <p:pic>
        <p:nvPicPr>
          <p:cNvPr descr="Numbers-1-icon.png" id="156" name="Shape 156"/>
          <p:cNvPicPr preferRelativeResize="0"/>
          <p:nvPr/>
        </p:nvPicPr>
        <p:blipFill rotWithShape="1">
          <a:blip r:embed="rId3">
            <a:alphaModFix amt="20000"/>
          </a:blip>
          <a:srcRect b="0" l="0" r="0" t="0"/>
          <a:stretch/>
        </p:blipFill>
        <p:spPr>
          <a:xfrm rot="-1078712">
            <a:off x="-528048" y="-143425"/>
            <a:ext cx="4047241" cy="4047241"/>
          </a:xfrm>
          <a:prstGeom prst="rect">
            <a:avLst/>
          </a:prstGeom>
          <a:noFill/>
          <a:ln>
            <a:noFill/>
          </a:ln>
        </p:spPr>
      </p:pic>
      <p:pic>
        <p:nvPicPr>
          <p:cNvPr descr="469963475.jpg" id="157" name="Shape 157"/>
          <p:cNvPicPr preferRelativeResize="0"/>
          <p:nvPr/>
        </p:nvPicPr>
        <p:blipFill rotWithShape="1">
          <a:blip r:embed="rId4">
            <a:alphaModFix amt="20000"/>
          </a:blip>
          <a:srcRect b="0" l="0" r="0" t="0"/>
          <a:stretch/>
        </p:blipFill>
        <p:spPr>
          <a:xfrm rot="1281114">
            <a:off x="6200699" y="3191075"/>
            <a:ext cx="2030560" cy="20305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Existing Problem</a:t>
            </a:r>
          </a:p>
        </p:txBody>
      </p:sp>
      <p:pic>
        <p:nvPicPr>
          <p:cNvPr id="163" name="Shape 163"/>
          <p:cNvPicPr preferRelativeResize="0"/>
          <p:nvPr/>
        </p:nvPicPr>
        <p:blipFill rotWithShape="1">
          <a:blip r:embed="rId3">
            <a:alphaModFix/>
          </a:blip>
          <a:srcRect b="0" l="0" r="0" t="7199"/>
          <a:stretch/>
        </p:blipFill>
        <p:spPr>
          <a:xfrm>
            <a:off x="395536" y="1059582"/>
            <a:ext cx="6407250" cy="928117"/>
          </a:xfrm>
          <a:prstGeom prst="rect">
            <a:avLst/>
          </a:prstGeom>
          <a:noFill/>
          <a:ln>
            <a:noFill/>
          </a:ln>
        </p:spPr>
      </p:pic>
      <p:pic>
        <p:nvPicPr>
          <p:cNvPr id="164" name="Shape 164"/>
          <p:cNvPicPr preferRelativeResize="0"/>
          <p:nvPr/>
        </p:nvPicPr>
        <p:blipFill rotWithShape="1">
          <a:blip r:embed="rId4">
            <a:alphaModFix/>
          </a:blip>
          <a:srcRect b="7571" l="0" r="0" t="0"/>
          <a:stretch/>
        </p:blipFill>
        <p:spPr>
          <a:xfrm>
            <a:off x="395536" y="2715766"/>
            <a:ext cx="3501824" cy="1845937"/>
          </a:xfrm>
          <a:prstGeom prst="rect">
            <a:avLst/>
          </a:prstGeom>
          <a:noFill/>
          <a:ln>
            <a:noFill/>
          </a:ln>
        </p:spPr>
      </p:pic>
      <p:sp>
        <p:nvSpPr>
          <p:cNvPr id="165" name="Shape 165"/>
          <p:cNvSpPr txBox="1"/>
          <p:nvPr/>
        </p:nvSpPr>
        <p:spPr>
          <a:xfrm>
            <a:off x="454743" y="4577533"/>
            <a:ext cx="3383409" cy="565965"/>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595959"/>
              </a:buClr>
              <a:buSzPct val="25000"/>
              <a:buFont typeface="Nunito"/>
              <a:buNone/>
            </a:pPr>
            <a:r>
              <a:rPr b="0" i="0" lang="en" sz="1400" u="none" cap="none" strike="noStrike">
                <a:solidFill>
                  <a:srgbClr val="595959"/>
                </a:solidFill>
                <a:latin typeface="Nunito"/>
                <a:ea typeface="Nunito"/>
                <a:cs typeface="Nunito"/>
                <a:sym typeface="Nunito"/>
              </a:rPr>
              <a:t>Figure 2. Application for OCBC products</a:t>
            </a:r>
          </a:p>
        </p:txBody>
      </p:sp>
      <p:sp>
        <p:nvSpPr>
          <p:cNvPr id="166" name="Shape 166"/>
          <p:cNvSpPr txBox="1"/>
          <p:nvPr/>
        </p:nvSpPr>
        <p:spPr>
          <a:xfrm>
            <a:off x="395536" y="2067693"/>
            <a:ext cx="3528638" cy="570902"/>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595959"/>
              </a:buClr>
              <a:buSzPct val="25000"/>
              <a:buFont typeface="Nunito"/>
              <a:buNone/>
            </a:pPr>
            <a:r>
              <a:rPr b="0" i="0" lang="en" sz="1400" u="none" cap="none" strike="noStrike">
                <a:solidFill>
                  <a:srgbClr val="595959"/>
                </a:solidFill>
                <a:latin typeface="Nunito"/>
                <a:ea typeface="Nunito"/>
                <a:cs typeface="Nunito"/>
                <a:sym typeface="Nunito"/>
              </a:rPr>
              <a:t>Figure 1. Application for DBS products</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Shape 171"/>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Exploratory Search</a:t>
            </a:r>
          </a:p>
        </p:txBody>
      </p:sp>
      <p:pic>
        <p:nvPicPr>
          <p:cNvPr id="172" name="Shape 172"/>
          <p:cNvPicPr preferRelativeResize="0"/>
          <p:nvPr/>
        </p:nvPicPr>
        <p:blipFill rotWithShape="1">
          <a:blip r:embed="rId3">
            <a:alphaModFix/>
          </a:blip>
          <a:srcRect b="11165" l="0" r="0" t="0"/>
          <a:stretch/>
        </p:blipFill>
        <p:spPr>
          <a:xfrm>
            <a:off x="244784" y="1275605"/>
            <a:ext cx="4183200" cy="2658149"/>
          </a:xfrm>
          <a:prstGeom prst="rect">
            <a:avLst/>
          </a:prstGeom>
          <a:noFill/>
          <a:ln>
            <a:noFill/>
          </a:ln>
        </p:spPr>
      </p:pic>
      <p:pic>
        <p:nvPicPr>
          <p:cNvPr id="173" name="Shape 173"/>
          <p:cNvPicPr preferRelativeResize="0"/>
          <p:nvPr/>
        </p:nvPicPr>
        <p:blipFill rotWithShape="1">
          <a:blip r:embed="rId4">
            <a:alphaModFix/>
          </a:blip>
          <a:srcRect b="0" l="1841" r="1722" t="2976"/>
          <a:stretch/>
        </p:blipFill>
        <p:spPr>
          <a:xfrm>
            <a:off x="4644007" y="1347613"/>
            <a:ext cx="4032448" cy="2664635"/>
          </a:xfrm>
          <a:prstGeom prst="rect">
            <a:avLst/>
          </a:prstGeom>
          <a:noFill/>
          <a:ln>
            <a:noFill/>
          </a:ln>
        </p:spPr>
      </p:pic>
      <p:sp>
        <p:nvSpPr>
          <p:cNvPr id="174" name="Shape 174"/>
          <p:cNvSpPr txBox="1"/>
          <p:nvPr/>
        </p:nvSpPr>
        <p:spPr>
          <a:xfrm>
            <a:off x="4644007" y="3991150"/>
            <a:ext cx="4181400" cy="4392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595959"/>
              </a:buClr>
              <a:buSzPct val="25000"/>
              <a:buFont typeface="Nunito"/>
              <a:buNone/>
            </a:pPr>
            <a:r>
              <a:rPr b="0" i="0" lang="en" sz="1200" u="none" cap="none" strike="noStrike">
                <a:solidFill>
                  <a:srgbClr val="595959"/>
                </a:solidFill>
                <a:latin typeface="Nunito"/>
                <a:ea typeface="Nunito"/>
                <a:cs typeface="Nunito"/>
                <a:sym typeface="Nunito"/>
              </a:rPr>
              <a:t>Figure 4. Tabular Aspect Interface for Acid Rain</a:t>
            </a:r>
          </a:p>
        </p:txBody>
      </p:sp>
      <p:sp>
        <p:nvSpPr>
          <p:cNvPr id="175" name="Shape 175"/>
          <p:cNvSpPr txBox="1"/>
          <p:nvPr/>
        </p:nvSpPr>
        <p:spPr>
          <a:xfrm>
            <a:off x="323528" y="3991150"/>
            <a:ext cx="3744415" cy="4392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595959"/>
              </a:buClr>
              <a:buSzPct val="25000"/>
              <a:buFont typeface="Nunito"/>
              <a:buNone/>
            </a:pPr>
            <a:r>
              <a:rPr b="0" i="0" lang="en" sz="1200" u="none" cap="none" strike="noStrike">
                <a:solidFill>
                  <a:srgbClr val="595959"/>
                </a:solidFill>
                <a:latin typeface="Nunito"/>
                <a:ea typeface="Nunito"/>
                <a:cs typeface="Nunito"/>
                <a:sym typeface="Nunito"/>
              </a:rPr>
              <a:t>Figure 3. Sample query chains for ‘Acid Rain’ Search</a:t>
            </a:r>
          </a:p>
        </p:txBody>
      </p:sp>
      <p:sp>
        <p:nvSpPr>
          <p:cNvPr id="176" name="Shape 176"/>
          <p:cNvSpPr txBox="1"/>
          <p:nvPr/>
        </p:nvSpPr>
        <p:spPr>
          <a:xfrm>
            <a:off x="3388442" y="4731989"/>
            <a:ext cx="5504038" cy="288032"/>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595959"/>
              </a:buClr>
              <a:buSzPct val="25000"/>
              <a:buFont typeface="Arial"/>
              <a:buNone/>
            </a:pPr>
            <a:r>
              <a:rPr b="0" i="0" lang="en" sz="1200" u="none" cap="none" strike="noStrike">
                <a:solidFill>
                  <a:srgbClr val="595959"/>
                </a:solidFill>
                <a:latin typeface="Arial"/>
                <a:ea typeface="Arial"/>
                <a:cs typeface="Arial"/>
                <a:sym typeface="Arial"/>
              </a:rPr>
              <a:t>Wu, M., et al. (2010). Presenting Query Aspects to Support Exploratory Search.</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pic>
        <p:nvPicPr>
          <p:cNvPr id="181" name="Shape 181"/>
          <p:cNvPicPr preferRelativeResize="0"/>
          <p:nvPr/>
        </p:nvPicPr>
        <p:blipFill rotWithShape="1">
          <a:blip r:embed="rId3">
            <a:alphaModFix/>
          </a:blip>
          <a:srcRect b="4159" l="0" r="60935" t="0"/>
          <a:stretch/>
        </p:blipFill>
        <p:spPr>
          <a:xfrm>
            <a:off x="1142999" y="1851669"/>
            <a:ext cx="2132857" cy="1799912"/>
          </a:xfrm>
          <a:prstGeom prst="rect">
            <a:avLst/>
          </a:prstGeom>
          <a:noFill/>
          <a:ln>
            <a:noFill/>
          </a:ln>
        </p:spPr>
      </p:pic>
      <p:sp>
        <p:nvSpPr>
          <p:cNvPr id="182" name="Shape 182"/>
          <p:cNvSpPr txBox="1"/>
          <p:nvPr/>
        </p:nvSpPr>
        <p:spPr>
          <a:xfrm>
            <a:off x="323528" y="1203598"/>
            <a:ext cx="7200799" cy="4373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595959"/>
              </a:buClr>
              <a:buSzPct val="25000"/>
              <a:buFont typeface="Nunito"/>
              <a:buNone/>
            </a:pPr>
            <a:r>
              <a:rPr b="0" i="0" lang="en" sz="1800" u="none" cap="none" strike="noStrike">
                <a:solidFill>
                  <a:srgbClr val="595959"/>
                </a:solidFill>
                <a:latin typeface="Nunito"/>
                <a:ea typeface="Nunito"/>
                <a:cs typeface="Nunito"/>
                <a:sym typeface="Nunito"/>
              </a:rPr>
              <a:t>Widget to find specific genetic sequence that scientist needs</a:t>
            </a:r>
          </a:p>
        </p:txBody>
      </p:sp>
      <p:sp>
        <p:nvSpPr>
          <p:cNvPr id="183" name="Shape 183"/>
          <p:cNvSpPr txBox="1"/>
          <p:nvPr/>
        </p:nvSpPr>
        <p:spPr>
          <a:xfrm>
            <a:off x="664100" y="3723878"/>
            <a:ext cx="3331836" cy="4373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595959"/>
              </a:buClr>
              <a:buSzPct val="25000"/>
              <a:buFont typeface="Nunito"/>
              <a:buNone/>
            </a:pPr>
            <a:r>
              <a:rPr b="0" i="0" lang="en" sz="1200" u="none" cap="none" strike="noStrike">
                <a:solidFill>
                  <a:srgbClr val="595959"/>
                </a:solidFill>
                <a:latin typeface="Nunito"/>
                <a:ea typeface="Nunito"/>
                <a:cs typeface="Nunito"/>
                <a:sym typeface="Nunito"/>
              </a:rPr>
              <a:t>Figure 5. On-view slider is a 2-degree of freedom slider that allows user to pan and zoom</a:t>
            </a:r>
          </a:p>
        </p:txBody>
      </p:sp>
      <p:pic>
        <p:nvPicPr>
          <p:cNvPr id="184" name="Shape 184"/>
          <p:cNvPicPr preferRelativeResize="0"/>
          <p:nvPr/>
        </p:nvPicPr>
        <p:blipFill rotWithShape="1">
          <a:blip r:embed="rId4">
            <a:alphaModFix/>
          </a:blip>
          <a:srcRect b="0" l="0" r="0" t="0"/>
          <a:stretch/>
        </p:blipFill>
        <p:spPr>
          <a:xfrm>
            <a:off x="5098307" y="1707653"/>
            <a:ext cx="2681623" cy="2026124"/>
          </a:xfrm>
          <a:prstGeom prst="rect">
            <a:avLst/>
          </a:prstGeom>
          <a:noFill/>
          <a:ln>
            <a:noFill/>
          </a:ln>
        </p:spPr>
      </p:pic>
      <p:sp>
        <p:nvSpPr>
          <p:cNvPr id="185" name="Shape 185"/>
          <p:cNvSpPr txBox="1"/>
          <p:nvPr/>
        </p:nvSpPr>
        <p:spPr>
          <a:xfrm>
            <a:off x="4788023" y="3789225"/>
            <a:ext cx="3600399" cy="4373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595959"/>
              </a:buClr>
              <a:buSzPct val="25000"/>
              <a:buFont typeface="Nunito"/>
              <a:buNone/>
            </a:pPr>
            <a:r>
              <a:rPr b="0" i="0" lang="en" sz="1200" u="none" cap="none" strike="noStrike">
                <a:solidFill>
                  <a:srgbClr val="595959"/>
                </a:solidFill>
                <a:latin typeface="Nunito"/>
                <a:ea typeface="Nunito"/>
                <a:cs typeface="Nunito"/>
                <a:sym typeface="Nunito"/>
              </a:rPr>
              <a:t>Figure 6. A graph that show user perform under different navigation methods</a:t>
            </a:r>
          </a:p>
        </p:txBody>
      </p:sp>
      <p:sp>
        <p:nvSpPr>
          <p:cNvPr id="186" name="Shape 186"/>
          <p:cNvSpPr txBox="1"/>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rgbClr val="000000"/>
                </a:solidFill>
                <a:latin typeface="Nunito"/>
                <a:ea typeface="Nunito"/>
                <a:cs typeface="Nunito"/>
                <a:sym typeface="Nunito"/>
              </a:rPr>
              <a:t>Navigation Tools for Genetic Sequence</a:t>
            </a:r>
          </a:p>
        </p:txBody>
      </p:sp>
      <p:sp>
        <p:nvSpPr>
          <p:cNvPr id="187" name="Shape 187"/>
          <p:cNvSpPr txBox="1"/>
          <p:nvPr/>
        </p:nvSpPr>
        <p:spPr>
          <a:xfrm>
            <a:off x="2051719" y="4731989"/>
            <a:ext cx="6912767" cy="276998"/>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595959"/>
              </a:buClr>
              <a:buSzPct val="25000"/>
              <a:buFont typeface="Nunito"/>
              <a:buNone/>
            </a:pPr>
            <a:r>
              <a:rPr b="0" i="0" lang="en" sz="1200" u="none" cap="none" strike="noStrike">
                <a:solidFill>
                  <a:srgbClr val="595959"/>
                </a:solidFill>
                <a:latin typeface="Nunito"/>
                <a:ea typeface="Nunito"/>
                <a:cs typeface="Nunito"/>
                <a:sym typeface="Nunito"/>
              </a:rPr>
              <a:t>Abell R,  Churcher, McKinnon (2010). Usability of Navigation Tool for Browsing Genetic Sequences.</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Shape 192"/>
          <p:cNvSpPr txBox="1"/>
          <p:nvPr>
            <p:ph type="title"/>
          </p:nvPr>
        </p:nvSpPr>
        <p:spPr>
          <a:xfrm>
            <a:off x="311700" y="2150850"/>
            <a:ext cx="8520599" cy="8418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1"/>
              </a:buClr>
              <a:buSzPct val="25000"/>
              <a:buFont typeface="Nunito"/>
              <a:buNone/>
            </a:pPr>
            <a:r>
              <a:rPr b="0" i="0" lang="en" sz="3600" u="none" cap="none" strike="noStrike">
                <a:solidFill>
                  <a:schemeClr val="dk1"/>
                </a:solidFill>
                <a:latin typeface="Nunito"/>
                <a:ea typeface="Nunito"/>
                <a:cs typeface="Nunito"/>
                <a:sym typeface="Nunito"/>
              </a:rPr>
              <a:t>Re-Design Samples</a:t>
            </a:r>
          </a:p>
        </p:txBody>
      </p:sp>
      <p:pic>
        <p:nvPicPr>
          <p:cNvPr descr="Numbers-1-icon.png" id="193" name="Shape 193"/>
          <p:cNvPicPr preferRelativeResize="0"/>
          <p:nvPr/>
        </p:nvPicPr>
        <p:blipFill rotWithShape="1">
          <a:blip r:embed="rId3">
            <a:alphaModFix amt="20000"/>
          </a:blip>
          <a:srcRect b="0" l="0" r="0" t="0"/>
          <a:stretch/>
        </p:blipFill>
        <p:spPr>
          <a:xfrm rot="-1078712">
            <a:off x="-528048" y="-143425"/>
            <a:ext cx="4047241" cy="4047241"/>
          </a:xfrm>
          <a:prstGeom prst="rect">
            <a:avLst/>
          </a:prstGeom>
          <a:noFill/>
          <a:ln>
            <a:noFill/>
          </a:ln>
        </p:spPr>
      </p:pic>
      <p:pic>
        <p:nvPicPr>
          <p:cNvPr descr="469963475.jpg" id="194" name="Shape 194"/>
          <p:cNvPicPr preferRelativeResize="0"/>
          <p:nvPr/>
        </p:nvPicPr>
        <p:blipFill rotWithShape="1">
          <a:blip r:embed="rId4">
            <a:alphaModFix amt="20000"/>
          </a:blip>
          <a:srcRect b="0" l="0" r="0" t="0"/>
          <a:stretch/>
        </p:blipFill>
        <p:spPr>
          <a:xfrm rot="1281114">
            <a:off x="6200699" y="3191075"/>
            <a:ext cx="2030560" cy="203056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pic>
        <p:nvPicPr>
          <p:cNvPr id="199" name="Shape 199"/>
          <p:cNvPicPr preferRelativeResize="0"/>
          <p:nvPr/>
        </p:nvPicPr>
        <p:blipFill rotWithShape="1">
          <a:blip r:embed="rId3">
            <a:alphaModFix/>
          </a:blip>
          <a:srcRect b="0" l="0" r="0" t="0"/>
          <a:stretch/>
        </p:blipFill>
        <p:spPr>
          <a:xfrm>
            <a:off x="680987" y="152400"/>
            <a:ext cx="7782033"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pic>
        <p:nvPicPr>
          <p:cNvPr id="204" name="Shape 204"/>
          <p:cNvPicPr preferRelativeResize="0"/>
          <p:nvPr/>
        </p:nvPicPr>
        <p:blipFill rotWithShape="1">
          <a:blip r:embed="rId3">
            <a:alphaModFix/>
          </a:blip>
          <a:srcRect b="0" l="0" r="0" t="0"/>
          <a:stretch/>
        </p:blipFill>
        <p:spPr>
          <a:xfrm>
            <a:off x="679100" y="152400"/>
            <a:ext cx="7785784" cy="4838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pic>
        <p:nvPicPr>
          <p:cNvPr id="209" name="Shape 209"/>
          <p:cNvPicPr preferRelativeResize="0"/>
          <p:nvPr/>
        </p:nvPicPr>
        <p:blipFill rotWithShape="1">
          <a:blip r:embed="rId3">
            <a:alphaModFix/>
          </a:blip>
          <a:srcRect b="0" l="0" r="0" t="0"/>
          <a:stretch/>
        </p:blipFill>
        <p:spPr>
          <a:xfrm>
            <a:off x="765487" y="152400"/>
            <a:ext cx="7613021" cy="48386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Shape 63"/>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Background</a:t>
            </a:r>
          </a:p>
        </p:txBody>
      </p:sp>
      <p:sp>
        <p:nvSpPr>
          <p:cNvPr id="64" name="Shape 64"/>
          <p:cNvSpPr txBox="1"/>
          <p:nvPr/>
        </p:nvSpPr>
        <p:spPr>
          <a:xfrm>
            <a:off x="395536" y="1203598"/>
            <a:ext cx="1656183" cy="792087"/>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SzPct val="25000"/>
              <a:buFont typeface="Nunito"/>
              <a:buNone/>
            </a:pPr>
            <a:r>
              <a:rPr b="0" i="0" lang="en" sz="1600" u="none" cap="none" strike="noStrike">
                <a:solidFill>
                  <a:srgbClr val="000000"/>
                </a:solidFill>
                <a:latin typeface="Nunito"/>
                <a:ea typeface="Nunito"/>
                <a:cs typeface="Nunito"/>
                <a:sym typeface="Nunito"/>
              </a:rPr>
              <a:t>DBS Bank Card Main Page</a:t>
            </a:r>
          </a:p>
        </p:txBody>
      </p:sp>
      <p:pic>
        <p:nvPicPr>
          <p:cNvPr id="65" name="Shape 65"/>
          <p:cNvPicPr preferRelativeResize="0"/>
          <p:nvPr/>
        </p:nvPicPr>
        <p:blipFill rotWithShape="1">
          <a:blip r:embed="rId3">
            <a:alphaModFix/>
          </a:blip>
          <a:srcRect b="20418" l="20196" r="21140" t="11532"/>
          <a:stretch/>
        </p:blipFill>
        <p:spPr>
          <a:xfrm>
            <a:off x="2349352" y="987574"/>
            <a:ext cx="6183086" cy="4032448"/>
          </a:xfrm>
          <a:prstGeom prst="rect">
            <a:avLst/>
          </a:prstGeom>
          <a:noFill/>
          <a:ln>
            <a:noFill/>
          </a:ln>
        </p:spPr>
      </p:pic>
      <p:sp>
        <p:nvSpPr>
          <p:cNvPr id="66" name="Shape 66"/>
          <p:cNvSpPr/>
          <p:nvPr/>
        </p:nvSpPr>
        <p:spPr>
          <a:xfrm>
            <a:off x="4139951" y="3723878"/>
            <a:ext cx="864095" cy="432047"/>
          </a:xfrm>
          <a:prstGeom prst="ellipse">
            <a:avLst/>
          </a:prstGeom>
          <a:noFill/>
          <a:ln cap="flat" cmpd="sng" w="25400">
            <a:solidFill>
              <a:srgbClr val="FF0000"/>
            </a:solidFill>
            <a:prstDash val="solid"/>
            <a:round/>
            <a:headEnd len="med" w="med" type="none"/>
            <a:tailEnd len="med" w="med" type="none"/>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400" u="none" cap="none" strike="noStrike">
              <a:solidFill>
                <a:schemeClr val="lt1"/>
              </a:solidFill>
              <a:latin typeface="Arial"/>
              <a:ea typeface="Arial"/>
              <a:cs typeface="Arial"/>
              <a:sym typeface="Arial"/>
            </a:endParaRPr>
          </a:p>
        </p:txBody>
      </p:sp>
      <p:sp>
        <p:nvSpPr>
          <p:cNvPr id="67" name="Shape 67"/>
          <p:cNvSpPr/>
          <p:nvPr/>
        </p:nvSpPr>
        <p:spPr>
          <a:xfrm>
            <a:off x="5004048" y="3723878"/>
            <a:ext cx="864095" cy="432047"/>
          </a:xfrm>
          <a:prstGeom prst="ellipse">
            <a:avLst/>
          </a:prstGeom>
          <a:noFill/>
          <a:ln cap="flat" cmpd="sng" w="25400">
            <a:solidFill>
              <a:srgbClr val="FF0000"/>
            </a:solidFill>
            <a:prstDash val="solid"/>
            <a:round/>
            <a:headEnd len="med" w="med" type="none"/>
            <a:tailEnd len="med" w="med" type="none"/>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400" u="none" cap="none" strike="noStrike">
              <a:solidFill>
                <a:schemeClr val="lt1"/>
              </a:solidFill>
              <a:latin typeface="Arial"/>
              <a:ea typeface="Arial"/>
              <a:cs typeface="Arial"/>
              <a:sym typeface="Arial"/>
            </a:endParaRPr>
          </a:p>
        </p:txBody>
      </p:sp>
      <p:sp>
        <p:nvSpPr>
          <p:cNvPr id="68" name="Shape 68"/>
          <p:cNvSpPr/>
          <p:nvPr/>
        </p:nvSpPr>
        <p:spPr>
          <a:xfrm>
            <a:off x="2411759" y="3723878"/>
            <a:ext cx="864095" cy="432047"/>
          </a:xfrm>
          <a:prstGeom prst="ellipse">
            <a:avLst/>
          </a:prstGeom>
          <a:noFill/>
          <a:ln cap="flat" cmpd="sng" w="25400">
            <a:solidFill>
              <a:srgbClr val="FF0000"/>
            </a:solidFill>
            <a:prstDash val="solid"/>
            <a:round/>
            <a:headEnd len="med" w="med" type="none"/>
            <a:tailEnd len="med" w="med" type="none"/>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400" u="none" cap="none" strike="noStrike">
              <a:solidFill>
                <a:schemeClr val="lt1"/>
              </a:solidFill>
              <a:latin typeface="Arial"/>
              <a:ea typeface="Arial"/>
              <a:cs typeface="Arial"/>
              <a:sym typeface="Arial"/>
            </a:endParaRPr>
          </a:p>
        </p:txBody>
      </p:sp>
      <p:sp>
        <p:nvSpPr>
          <p:cNvPr id="69" name="Shape 69"/>
          <p:cNvSpPr/>
          <p:nvPr/>
        </p:nvSpPr>
        <p:spPr>
          <a:xfrm>
            <a:off x="5868144" y="3723878"/>
            <a:ext cx="864095" cy="432047"/>
          </a:xfrm>
          <a:prstGeom prst="ellipse">
            <a:avLst/>
          </a:prstGeom>
          <a:noFill/>
          <a:ln cap="flat" cmpd="sng" w="25400">
            <a:solidFill>
              <a:srgbClr val="FF0000"/>
            </a:solidFill>
            <a:prstDash val="solid"/>
            <a:round/>
            <a:headEnd len="med" w="med" type="none"/>
            <a:tailEnd len="med" w="med" type="none"/>
          </a:ln>
        </p:spPr>
        <p:txBody>
          <a:bodyPr anchorCtr="0" anchor="ctr" bIns="45700" lIns="91425" rIns="91425" tIns="45700">
            <a:noAutofit/>
          </a:bodyPr>
          <a:lstStyle/>
          <a:p>
            <a:pPr indent="0" lvl="0" marL="0" marR="0" rtl="0" algn="ctr">
              <a:lnSpc>
                <a:spcPct val="100000"/>
              </a:lnSpc>
              <a:spcBef>
                <a:spcPts val="0"/>
              </a:spcBef>
              <a:spcAft>
                <a:spcPts val="0"/>
              </a:spcAft>
              <a:buClr>
                <a:srgbClr val="000000"/>
              </a:buClr>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Shape 214"/>
          <p:cNvSpPr/>
          <p:nvPr/>
        </p:nvSpPr>
        <p:spPr>
          <a:xfrm>
            <a:off x="1714275" y="1655425"/>
            <a:ext cx="5429999" cy="636900"/>
          </a:xfrm>
          <a:prstGeom prst="uturnArrow">
            <a:avLst>
              <a:gd fmla="val 15869" name="adj1"/>
              <a:gd fmla="val 25000" name="adj2"/>
              <a:gd fmla="val 25000" name="adj3"/>
              <a:gd fmla="val 43374" name="adj4"/>
              <a:gd fmla="val 75000" name="adj5"/>
            </a:avLst>
          </a:prstGeom>
          <a:solidFill>
            <a:srgbClr val="999999"/>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215" name="Shape 215"/>
          <p:cNvSpPr txBox="1"/>
          <p:nvPr>
            <p:ph idx="1" type="body"/>
          </p:nvPr>
        </p:nvSpPr>
        <p:spPr>
          <a:xfrm>
            <a:off x="1310287" y="3741825"/>
            <a:ext cx="1185299" cy="525900"/>
          </a:xfrm>
          <a:prstGeom prst="rect">
            <a:avLst/>
          </a:prstGeom>
          <a:noFill/>
          <a:ln>
            <a:noFill/>
          </a:ln>
        </p:spPr>
        <p:txBody>
          <a:bodyPr anchorCtr="0" anchor="t" bIns="91425" lIns="91425" rIns="91425" tIns="91425">
            <a:noAutofit/>
          </a:bodyPr>
          <a:lstStyle/>
          <a:p>
            <a:pPr indent="0" lvl="0" marL="0" marR="0" rtl="0" algn="l">
              <a:lnSpc>
                <a:spcPct val="115000"/>
              </a:lnSpc>
              <a:spcBef>
                <a:spcPts val="0"/>
              </a:spcBef>
              <a:spcAft>
                <a:spcPts val="0"/>
              </a:spcAft>
              <a:buClr>
                <a:schemeClr val="dk2"/>
              </a:buClr>
              <a:buSzPct val="25000"/>
              <a:buFont typeface="Nunito"/>
              <a:buNone/>
            </a:pPr>
            <a:r>
              <a:rPr b="0" i="0" lang="en" sz="1800" u="none" cap="none" strike="noStrike">
                <a:solidFill>
                  <a:srgbClr val="595959"/>
                </a:solidFill>
                <a:latin typeface="Nunito"/>
                <a:ea typeface="Nunito"/>
                <a:cs typeface="Nunito"/>
                <a:sym typeface="Nunito"/>
              </a:rPr>
              <a:t>Filtering</a:t>
            </a:r>
          </a:p>
          <a:p>
            <a:pPr indent="0" lvl="0" marL="0" marR="0" rtl="0" algn="l">
              <a:lnSpc>
                <a:spcPct val="115000"/>
              </a:lnSpc>
              <a:spcBef>
                <a:spcPts val="1600"/>
              </a:spcBef>
              <a:spcAft>
                <a:spcPts val="0"/>
              </a:spcAft>
              <a:buClr>
                <a:schemeClr val="dk2"/>
              </a:buClr>
              <a:buSzPct val="25000"/>
              <a:buFont typeface="Nunito"/>
              <a:buNone/>
            </a:pPr>
            <a:r>
              <a:t/>
            </a:r>
            <a:endParaRPr b="0" i="0" sz="1800" u="none" cap="none" strike="noStrike">
              <a:solidFill>
                <a:srgbClr val="595959"/>
              </a:solidFill>
              <a:latin typeface="Nunito"/>
              <a:ea typeface="Nunito"/>
              <a:cs typeface="Nunito"/>
              <a:sym typeface="Nunito"/>
            </a:endParaRPr>
          </a:p>
        </p:txBody>
      </p:sp>
      <p:pic>
        <p:nvPicPr>
          <p:cNvPr id="216" name="Shape 216"/>
          <p:cNvPicPr preferRelativeResize="0"/>
          <p:nvPr/>
        </p:nvPicPr>
        <p:blipFill rotWithShape="1">
          <a:blip r:embed="rId3">
            <a:alphaModFix/>
          </a:blip>
          <a:srcRect b="0" l="0" r="0" t="0"/>
          <a:stretch/>
        </p:blipFill>
        <p:spPr>
          <a:xfrm>
            <a:off x="812125" y="2180850"/>
            <a:ext cx="2149776" cy="1336701"/>
          </a:xfrm>
          <a:prstGeom prst="rect">
            <a:avLst/>
          </a:prstGeom>
          <a:noFill/>
          <a:ln>
            <a:noFill/>
          </a:ln>
        </p:spPr>
      </p:pic>
      <p:pic>
        <p:nvPicPr>
          <p:cNvPr id="217" name="Shape 217"/>
          <p:cNvPicPr preferRelativeResize="0"/>
          <p:nvPr/>
        </p:nvPicPr>
        <p:blipFill rotWithShape="1">
          <a:blip r:embed="rId4">
            <a:alphaModFix/>
          </a:blip>
          <a:srcRect b="0" l="0" r="0" t="0"/>
          <a:stretch/>
        </p:blipFill>
        <p:spPr>
          <a:xfrm>
            <a:off x="3354398" y="2181172"/>
            <a:ext cx="2149774" cy="1336043"/>
          </a:xfrm>
          <a:prstGeom prst="rect">
            <a:avLst/>
          </a:prstGeom>
          <a:noFill/>
          <a:ln>
            <a:noFill/>
          </a:ln>
        </p:spPr>
      </p:pic>
      <p:sp>
        <p:nvSpPr>
          <p:cNvPr id="218" name="Shape 218"/>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Navigation Flow</a:t>
            </a:r>
          </a:p>
        </p:txBody>
      </p:sp>
      <p:pic>
        <p:nvPicPr>
          <p:cNvPr id="219" name="Shape 219"/>
          <p:cNvPicPr preferRelativeResize="0"/>
          <p:nvPr/>
        </p:nvPicPr>
        <p:blipFill rotWithShape="1">
          <a:blip r:embed="rId5">
            <a:alphaModFix/>
          </a:blip>
          <a:srcRect b="0" l="0" r="0" t="0"/>
          <a:stretch/>
        </p:blipFill>
        <p:spPr>
          <a:xfrm>
            <a:off x="5896676" y="2181174"/>
            <a:ext cx="2149776" cy="1366371"/>
          </a:xfrm>
          <a:prstGeom prst="rect">
            <a:avLst/>
          </a:prstGeom>
          <a:noFill/>
          <a:ln>
            <a:noFill/>
          </a:ln>
        </p:spPr>
      </p:pic>
      <p:sp>
        <p:nvSpPr>
          <p:cNvPr id="220" name="Shape 220"/>
          <p:cNvSpPr txBox="1"/>
          <p:nvPr>
            <p:ph idx="1" type="body"/>
          </p:nvPr>
        </p:nvSpPr>
        <p:spPr>
          <a:xfrm>
            <a:off x="3471475" y="3741825"/>
            <a:ext cx="2086199" cy="525900"/>
          </a:xfrm>
          <a:prstGeom prst="rect">
            <a:avLst/>
          </a:prstGeom>
          <a:noFill/>
          <a:ln>
            <a:noFill/>
          </a:ln>
        </p:spPr>
        <p:txBody>
          <a:bodyPr anchorCtr="0" anchor="t" bIns="91425" lIns="91425" rIns="91425" tIns="91425">
            <a:noAutofit/>
          </a:bodyPr>
          <a:lstStyle/>
          <a:p>
            <a:pPr indent="0" lvl="0" marL="0" marR="0" rtl="0" algn="l">
              <a:lnSpc>
                <a:spcPct val="115000"/>
              </a:lnSpc>
              <a:spcBef>
                <a:spcPts val="0"/>
              </a:spcBef>
              <a:spcAft>
                <a:spcPts val="0"/>
              </a:spcAft>
              <a:buClr>
                <a:schemeClr val="dk2"/>
              </a:buClr>
              <a:buSzPct val="25000"/>
              <a:buFont typeface="Nunito"/>
              <a:buNone/>
            </a:pPr>
            <a:r>
              <a:rPr b="0" i="0" lang="en" sz="1800" u="none" cap="none" strike="noStrike">
                <a:solidFill>
                  <a:srgbClr val="595959"/>
                </a:solidFill>
                <a:latin typeface="Nunito"/>
                <a:ea typeface="Nunito"/>
                <a:cs typeface="Nunito"/>
                <a:sym typeface="Nunito"/>
              </a:rPr>
              <a:t>Recommendation</a:t>
            </a:r>
          </a:p>
        </p:txBody>
      </p:sp>
      <p:sp>
        <p:nvSpPr>
          <p:cNvPr id="221" name="Shape 221"/>
          <p:cNvSpPr txBox="1"/>
          <p:nvPr>
            <p:ph idx="1" type="body"/>
          </p:nvPr>
        </p:nvSpPr>
        <p:spPr>
          <a:xfrm>
            <a:off x="6394848" y="3741825"/>
            <a:ext cx="1455899" cy="525900"/>
          </a:xfrm>
          <a:prstGeom prst="rect">
            <a:avLst/>
          </a:prstGeom>
          <a:noFill/>
          <a:ln>
            <a:noFill/>
          </a:ln>
        </p:spPr>
        <p:txBody>
          <a:bodyPr anchorCtr="0" anchor="t" bIns="91425" lIns="91425" rIns="91425" tIns="91425">
            <a:noAutofit/>
          </a:bodyPr>
          <a:lstStyle/>
          <a:p>
            <a:pPr indent="0" lvl="0" marL="0" marR="0" rtl="0" algn="l">
              <a:lnSpc>
                <a:spcPct val="115000"/>
              </a:lnSpc>
              <a:spcBef>
                <a:spcPts val="0"/>
              </a:spcBef>
              <a:spcAft>
                <a:spcPts val="0"/>
              </a:spcAft>
              <a:buClr>
                <a:schemeClr val="dk2"/>
              </a:buClr>
              <a:buSzPct val="25000"/>
              <a:buFont typeface="Nunito"/>
              <a:buNone/>
            </a:pPr>
            <a:r>
              <a:rPr b="0" i="0" lang="en" sz="1800" u="none" cap="none" strike="noStrike">
                <a:solidFill>
                  <a:srgbClr val="595959"/>
                </a:solidFill>
                <a:latin typeface="Nunito"/>
                <a:ea typeface="Nunito"/>
                <a:cs typeface="Nunito"/>
                <a:sym typeface="Nunito"/>
              </a:rPr>
              <a:t>Application</a:t>
            </a:r>
          </a:p>
          <a:p>
            <a:pPr indent="0" lvl="0" marL="0" marR="0" rtl="0" algn="l">
              <a:lnSpc>
                <a:spcPct val="115000"/>
              </a:lnSpc>
              <a:spcBef>
                <a:spcPts val="1600"/>
              </a:spcBef>
              <a:spcAft>
                <a:spcPts val="0"/>
              </a:spcAft>
              <a:buClr>
                <a:schemeClr val="dk2"/>
              </a:buClr>
              <a:buSzPct val="25000"/>
              <a:buFont typeface="Nunito"/>
              <a:buNone/>
            </a:pPr>
            <a:r>
              <a:t/>
            </a:r>
            <a:endParaRPr b="0" i="0" sz="1800" u="none" cap="none" strike="noStrike">
              <a:solidFill>
                <a:srgbClr val="595959"/>
              </a:solidFill>
              <a:latin typeface="Nunito"/>
              <a:ea typeface="Nunito"/>
              <a:cs typeface="Nunito"/>
              <a:sym typeface="Nunito"/>
            </a:endParaRPr>
          </a:p>
        </p:txBody>
      </p:sp>
      <p:sp>
        <p:nvSpPr>
          <p:cNvPr id="222" name="Shape 222"/>
          <p:cNvSpPr/>
          <p:nvPr/>
        </p:nvSpPr>
        <p:spPr>
          <a:xfrm>
            <a:off x="3025600" y="2659325"/>
            <a:ext cx="251999" cy="445799"/>
          </a:xfrm>
          <a:prstGeom prst="chevron">
            <a:avLst>
              <a:gd fmla="val 50000" name="adj"/>
            </a:avLst>
          </a:prstGeom>
          <a:solidFill>
            <a:srgbClr val="999999"/>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223" name="Shape 223"/>
          <p:cNvSpPr/>
          <p:nvPr/>
        </p:nvSpPr>
        <p:spPr>
          <a:xfrm>
            <a:off x="5574425" y="2659311"/>
            <a:ext cx="251999" cy="445799"/>
          </a:xfrm>
          <a:prstGeom prst="chevron">
            <a:avLst>
              <a:gd fmla="val 50000" name="adj"/>
            </a:avLst>
          </a:prstGeom>
          <a:solidFill>
            <a:srgbClr val="999999"/>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Further Applications</a:t>
            </a:r>
          </a:p>
        </p:txBody>
      </p:sp>
      <p:pic>
        <p:nvPicPr>
          <p:cNvPr descr="https://lh6.googleusercontent.com/1hHw55oDwoXiJxdWoYJ47SOhkmcZj-MXy6YBonafe8HNvWnoq_0_x3jK91344zTbzTwHC4N50X723ccUXCvmQP_UeeBnlbI-yPExxscjmSz9VeYGOSDN7KGeXp5Q_RvriknwtRR6aoY" id="229" name="Shape 229"/>
          <p:cNvPicPr preferRelativeResize="0"/>
          <p:nvPr/>
        </p:nvPicPr>
        <p:blipFill rotWithShape="1">
          <a:blip r:embed="rId3">
            <a:alphaModFix/>
          </a:blip>
          <a:srcRect b="0" l="0" r="0" t="0"/>
          <a:stretch/>
        </p:blipFill>
        <p:spPr>
          <a:xfrm>
            <a:off x="6300192" y="1995685"/>
            <a:ext cx="2519999" cy="1863295"/>
          </a:xfrm>
          <a:prstGeom prst="rect">
            <a:avLst/>
          </a:prstGeom>
          <a:noFill/>
          <a:ln>
            <a:noFill/>
          </a:ln>
        </p:spPr>
      </p:pic>
      <p:pic>
        <p:nvPicPr>
          <p:cNvPr descr="https://lh6.googleusercontent.com/oJvMHeh78tF5CstIA4odnR5mS8A3CLCqs-Tyee7HJ8_CHMjAmuo1CUzFAEj2KlfNQS946ERyHJZUuSCn7UKvZ25XZMcuH2xqUsCEWibMfyvBReAuDu73g_4v7N7ruherR_VkcNYk4Mc" id="230" name="Shape 230"/>
          <p:cNvPicPr preferRelativeResize="0"/>
          <p:nvPr/>
        </p:nvPicPr>
        <p:blipFill rotWithShape="1">
          <a:blip r:embed="rId4">
            <a:alphaModFix/>
          </a:blip>
          <a:srcRect b="0" l="0" r="0" t="0"/>
          <a:stretch/>
        </p:blipFill>
        <p:spPr>
          <a:xfrm>
            <a:off x="3311860" y="2005315"/>
            <a:ext cx="2519999" cy="1844039"/>
          </a:xfrm>
          <a:prstGeom prst="rect">
            <a:avLst/>
          </a:prstGeom>
          <a:noFill/>
          <a:ln>
            <a:noFill/>
          </a:ln>
        </p:spPr>
      </p:pic>
      <p:pic>
        <p:nvPicPr>
          <p:cNvPr descr="https://lh3.googleusercontent.com/AXKZnlCNEVc032sSHrPjlq-BA5dpYwleY6_-SZTtQ52omubxvujJ8X-fGLRbIMymBmB94CBwKDM5usJE9PeATt_QJW-jwUc5dazuHmu26DSj_bnLg97C6qpaxcNEBvgzpoIXUdhMKV4" id="231" name="Shape 231"/>
          <p:cNvPicPr preferRelativeResize="0"/>
          <p:nvPr/>
        </p:nvPicPr>
        <p:blipFill rotWithShape="1">
          <a:blip r:embed="rId5">
            <a:alphaModFix/>
          </a:blip>
          <a:srcRect b="0" l="0" r="0" t="0"/>
          <a:stretch/>
        </p:blipFill>
        <p:spPr>
          <a:xfrm>
            <a:off x="323528" y="2008458"/>
            <a:ext cx="2519999" cy="1837751"/>
          </a:xfrm>
          <a:prstGeom prst="rect">
            <a:avLst/>
          </a:prstGeom>
          <a:noFill/>
          <a:ln>
            <a:noFill/>
          </a:ln>
        </p:spPr>
      </p:pic>
      <p:sp>
        <p:nvSpPr>
          <p:cNvPr id="232" name="Shape 232"/>
          <p:cNvSpPr txBox="1"/>
          <p:nvPr/>
        </p:nvSpPr>
        <p:spPr>
          <a:xfrm>
            <a:off x="721747" y="1347613"/>
            <a:ext cx="1723559" cy="468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SzPct val="25000"/>
              <a:buFont typeface="Nunito"/>
              <a:buNone/>
            </a:pPr>
            <a:r>
              <a:rPr b="0" i="0" lang="en" sz="1600" u="none" cap="none" strike="noStrike">
                <a:solidFill>
                  <a:srgbClr val="000000"/>
                </a:solidFill>
                <a:latin typeface="Nunito"/>
                <a:ea typeface="Nunito"/>
                <a:cs typeface="Nunito"/>
                <a:sym typeface="Nunito"/>
              </a:rPr>
              <a:t>VISA application</a:t>
            </a:r>
          </a:p>
        </p:txBody>
      </p:sp>
      <p:sp>
        <p:nvSpPr>
          <p:cNvPr id="233" name="Shape 233"/>
          <p:cNvSpPr txBox="1"/>
          <p:nvPr/>
        </p:nvSpPr>
        <p:spPr>
          <a:xfrm>
            <a:off x="3710080" y="1419621"/>
            <a:ext cx="1723559" cy="468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SzPct val="25000"/>
              <a:buFont typeface="Nunito"/>
              <a:buNone/>
            </a:pPr>
            <a:r>
              <a:rPr b="0" i="0" lang="en" sz="1600" u="none" cap="none" strike="noStrike">
                <a:solidFill>
                  <a:srgbClr val="000000"/>
                </a:solidFill>
                <a:latin typeface="Nunito"/>
                <a:ea typeface="Nunito"/>
                <a:cs typeface="Nunito"/>
                <a:sym typeface="Nunito"/>
              </a:rPr>
              <a:t>Insurance Claim</a:t>
            </a:r>
          </a:p>
        </p:txBody>
      </p:sp>
      <p:sp>
        <p:nvSpPr>
          <p:cNvPr id="234" name="Shape 234"/>
          <p:cNvSpPr txBox="1"/>
          <p:nvPr/>
        </p:nvSpPr>
        <p:spPr>
          <a:xfrm>
            <a:off x="6626403" y="1347613"/>
            <a:ext cx="1867576" cy="468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SzPct val="25000"/>
              <a:buFont typeface="Nunito"/>
              <a:buNone/>
            </a:pPr>
            <a:r>
              <a:rPr b="0" i="0" lang="en" sz="1600" u="none" cap="none" strike="noStrike">
                <a:solidFill>
                  <a:srgbClr val="000000"/>
                </a:solidFill>
                <a:latin typeface="Nunito"/>
                <a:ea typeface="Nunito"/>
                <a:cs typeface="Nunito"/>
                <a:sym typeface="Nunito"/>
              </a:rPr>
              <a:t>Course Enrolment</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Shape 239"/>
          <p:cNvSpPr txBox="1"/>
          <p:nvPr>
            <p:ph type="title"/>
          </p:nvPr>
        </p:nvSpPr>
        <p:spPr>
          <a:xfrm>
            <a:off x="311700" y="2150850"/>
            <a:ext cx="8520599" cy="8418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1"/>
              </a:buClr>
              <a:buSzPct val="25000"/>
              <a:buFont typeface="Nunito"/>
              <a:buNone/>
            </a:pPr>
            <a:r>
              <a:rPr b="0" i="0" lang="en" sz="3600" u="none" cap="none" strike="noStrike">
                <a:solidFill>
                  <a:schemeClr val="dk1"/>
                </a:solidFill>
                <a:latin typeface="Nunito"/>
                <a:ea typeface="Nunito"/>
                <a:cs typeface="Nunito"/>
                <a:sym typeface="Nunito"/>
              </a:rPr>
              <a:t>Planning</a:t>
            </a:r>
          </a:p>
        </p:txBody>
      </p:sp>
      <p:pic>
        <p:nvPicPr>
          <p:cNvPr descr="Numbers-1-icon.png" id="240" name="Shape 240"/>
          <p:cNvPicPr preferRelativeResize="0"/>
          <p:nvPr/>
        </p:nvPicPr>
        <p:blipFill rotWithShape="1">
          <a:blip r:embed="rId3">
            <a:alphaModFix amt="20000"/>
          </a:blip>
          <a:srcRect b="0" l="0" r="0" t="0"/>
          <a:stretch/>
        </p:blipFill>
        <p:spPr>
          <a:xfrm rot="-1078712">
            <a:off x="-528048" y="-143425"/>
            <a:ext cx="4047241" cy="4047241"/>
          </a:xfrm>
          <a:prstGeom prst="rect">
            <a:avLst/>
          </a:prstGeom>
          <a:noFill/>
          <a:ln>
            <a:noFill/>
          </a:ln>
        </p:spPr>
      </p:pic>
      <p:pic>
        <p:nvPicPr>
          <p:cNvPr descr="469963475.jpg" id="241" name="Shape 241"/>
          <p:cNvPicPr preferRelativeResize="0"/>
          <p:nvPr/>
        </p:nvPicPr>
        <p:blipFill rotWithShape="1">
          <a:blip r:embed="rId4">
            <a:alphaModFix amt="20000"/>
          </a:blip>
          <a:srcRect b="0" l="0" r="0" t="0"/>
          <a:stretch/>
        </p:blipFill>
        <p:spPr>
          <a:xfrm rot="1281114">
            <a:off x="6200699" y="3191075"/>
            <a:ext cx="2030560" cy="203056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Shape 246"/>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Gantt Chart Schedule</a:t>
            </a:r>
          </a:p>
        </p:txBody>
      </p:sp>
      <p:pic>
        <p:nvPicPr>
          <p:cNvPr descr="https://lh6.googleusercontent.com/rTBkDx6Yp2rFyl7K8AsYkpYvvpQ1c_qf6n_0gHSOZMmtWUs7NaxmPQ8Xm1sU9eI_ZPH6O6zRHuIqruqYH5x7evRzjnQgj0zHgysN_hB1I0g68tXJiv0GllkiSgqUaTSc2nqWt1YXjNE" id="247" name="Shape 247"/>
          <p:cNvPicPr preferRelativeResize="0"/>
          <p:nvPr/>
        </p:nvPicPr>
        <p:blipFill rotWithShape="1">
          <a:blip r:embed="rId3">
            <a:alphaModFix/>
          </a:blip>
          <a:srcRect b="0" l="1653" r="0" t="3599"/>
          <a:stretch/>
        </p:blipFill>
        <p:spPr>
          <a:xfrm>
            <a:off x="163529" y="1059582"/>
            <a:ext cx="8728950" cy="3928493"/>
          </a:xfrm>
          <a:prstGeom prst="rect">
            <a:avLst/>
          </a:prstGeom>
          <a:noFill/>
          <a:ln>
            <a:noFill/>
          </a:ln>
        </p:spPr>
      </p:pic>
      <p:pic>
        <p:nvPicPr>
          <p:cNvPr descr="https://lh5.googleusercontent.com/wbcH6WCeFf8EKLz7z1_KlQfisj8wiAFuTGGQzzxJAxV_gyP0xa7bbt7QOgAd4xFN96RGkTJYUWSXMJV0HTd_b8MGaqWPdFrZ5y4vesk6e54rNRs50fNodYj1ex8hLX0Q52_iblSca1s" id="248" name="Shape 248"/>
          <p:cNvPicPr preferRelativeResize="0"/>
          <p:nvPr/>
        </p:nvPicPr>
        <p:blipFill rotWithShape="1">
          <a:blip r:embed="rId4">
            <a:alphaModFix/>
          </a:blip>
          <a:srcRect b="0" l="0" r="0" t="0"/>
          <a:stretch/>
        </p:blipFill>
        <p:spPr>
          <a:xfrm>
            <a:off x="6228183" y="1491629"/>
            <a:ext cx="2635583" cy="19609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Shape 253"/>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Arial"/>
              <a:buNone/>
            </a:pPr>
            <a:r>
              <a:rPr b="0" i="0" lang="en" sz="2800" u="none" cap="none" strike="noStrike">
                <a:solidFill>
                  <a:schemeClr val="dk1"/>
                </a:solidFill>
                <a:latin typeface="Nunito"/>
                <a:ea typeface="Nunito"/>
                <a:cs typeface="Nunito"/>
                <a:sym typeface="Nunito"/>
              </a:rPr>
              <a:t>Work Allocation</a:t>
            </a:r>
          </a:p>
          <a:p>
            <a:pPr indent="0" lvl="0" marL="0" marR="0" rtl="0" algn="l">
              <a:lnSpc>
                <a:spcPct val="100000"/>
              </a:lnSpc>
              <a:spcBef>
                <a:spcPts val="0"/>
              </a:spcBef>
              <a:spcAft>
                <a:spcPts val="0"/>
              </a:spcAft>
              <a:buClr>
                <a:schemeClr val="dk1"/>
              </a:buClr>
              <a:buSzPct val="25000"/>
              <a:buFont typeface="Nunito"/>
              <a:buNone/>
            </a:pPr>
            <a:r>
              <a:t/>
            </a:r>
            <a:endParaRPr b="0" i="0" sz="2800" u="none" cap="none" strike="noStrike">
              <a:solidFill>
                <a:schemeClr val="dk1"/>
              </a:solidFill>
              <a:latin typeface="Nunito"/>
              <a:ea typeface="Nunito"/>
              <a:cs typeface="Nunito"/>
              <a:sym typeface="Nunito"/>
            </a:endParaRPr>
          </a:p>
        </p:txBody>
      </p:sp>
      <p:pic>
        <p:nvPicPr>
          <p:cNvPr id="254" name="Shape 254"/>
          <p:cNvPicPr preferRelativeResize="0"/>
          <p:nvPr/>
        </p:nvPicPr>
        <p:blipFill rotWithShape="1">
          <a:blip r:embed="rId3">
            <a:alphaModFix amt="74000"/>
          </a:blip>
          <a:srcRect b="67168" l="0" r="67230" t="0"/>
          <a:stretch/>
        </p:blipFill>
        <p:spPr>
          <a:xfrm>
            <a:off x="251519" y="1328655"/>
            <a:ext cx="1332049" cy="1254474"/>
          </a:xfrm>
          <a:prstGeom prst="rect">
            <a:avLst/>
          </a:prstGeom>
          <a:noFill/>
          <a:ln>
            <a:noFill/>
          </a:ln>
        </p:spPr>
      </p:pic>
      <p:pic>
        <p:nvPicPr>
          <p:cNvPr id="255" name="Shape 255"/>
          <p:cNvPicPr preferRelativeResize="0"/>
          <p:nvPr/>
        </p:nvPicPr>
        <p:blipFill rotWithShape="1">
          <a:blip r:embed="rId3">
            <a:alphaModFix amt="74000"/>
          </a:blip>
          <a:srcRect b="67168" l="33090" r="34139" t="0"/>
          <a:stretch/>
        </p:blipFill>
        <p:spPr>
          <a:xfrm>
            <a:off x="4670050" y="3395050"/>
            <a:ext cx="1332049" cy="1254474"/>
          </a:xfrm>
          <a:prstGeom prst="rect">
            <a:avLst/>
          </a:prstGeom>
          <a:noFill/>
          <a:ln>
            <a:noFill/>
          </a:ln>
        </p:spPr>
      </p:pic>
      <p:pic>
        <p:nvPicPr>
          <p:cNvPr id="256" name="Shape 256"/>
          <p:cNvPicPr preferRelativeResize="0"/>
          <p:nvPr/>
        </p:nvPicPr>
        <p:blipFill rotWithShape="1">
          <a:blip r:embed="rId3">
            <a:alphaModFix amt="75000"/>
          </a:blip>
          <a:srcRect b="0" l="67230" r="0" t="67168"/>
          <a:stretch/>
        </p:blipFill>
        <p:spPr>
          <a:xfrm>
            <a:off x="1436251" y="3332437"/>
            <a:ext cx="1332049" cy="1254474"/>
          </a:xfrm>
          <a:prstGeom prst="rect">
            <a:avLst/>
          </a:prstGeom>
          <a:noFill/>
          <a:ln>
            <a:noFill/>
          </a:ln>
        </p:spPr>
      </p:pic>
      <p:pic>
        <p:nvPicPr>
          <p:cNvPr id="257" name="Shape 257"/>
          <p:cNvPicPr preferRelativeResize="0"/>
          <p:nvPr/>
        </p:nvPicPr>
        <p:blipFill rotWithShape="1">
          <a:blip r:embed="rId3">
            <a:alphaModFix amt="75000"/>
          </a:blip>
          <a:srcRect b="31816" l="33924" r="33304" t="33039"/>
          <a:stretch/>
        </p:blipFill>
        <p:spPr>
          <a:xfrm>
            <a:off x="5940151" y="1284467"/>
            <a:ext cx="1332049" cy="1342849"/>
          </a:xfrm>
          <a:prstGeom prst="rect">
            <a:avLst/>
          </a:prstGeom>
          <a:noFill/>
          <a:ln>
            <a:noFill/>
          </a:ln>
        </p:spPr>
      </p:pic>
      <p:pic>
        <p:nvPicPr>
          <p:cNvPr id="258" name="Shape 258"/>
          <p:cNvPicPr preferRelativeResize="0"/>
          <p:nvPr/>
        </p:nvPicPr>
        <p:blipFill rotWithShape="1">
          <a:blip r:embed="rId3">
            <a:alphaModFix amt="75000"/>
          </a:blip>
          <a:srcRect b="34337" l="67230" r="0" t="32831"/>
          <a:stretch/>
        </p:blipFill>
        <p:spPr>
          <a:xfrm>
            <a:off x="3131840" y="1328655"/>
            <a:ext cx="1332049" cy="1254474"/>
          </a:xfrm>
          <a:prstGeom prst="rect">
            <a:avLst/>
          </a:prstGeom>
          <a:noFill/>
          <a:ln>
            <a:noFill/>
          </a:ln>
        </p:spPr>
      </p:pic>
      <p:sp>
        <p:nvSpPr>
          <p:cNvPr id="259" name="Shape 259"/>
          <p:cNvSpPr txBox="1"/>
          <p:nvPr/>
        </p:nvSpPr>
        <p:spPr>
          <a:xfrm>
            <a:off x="5791812" y="3840048"/>
            <a:ext cx="2020547" cy="364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Nunito"/>
              <a:buNone/>
            </a:pPr>
            <a:r>
              <a:rPr b="1" i="0" lang="en" sz="1600" u="none" cap="none" strike="noStrike">
                <a:solidFill>
                  <a:srgbClr val="000000"/>
                </a:solidFill>
                <a:latin typeface="Nunito"/>
                <a:ea typeface="Nunito"/>
                <a:cs typeface="Nunito"/>
                <a:sym typeface="Nunito"/>
              </a:rPr>
              <a:t>JUN HAO</a:t>
            </a:r>
          </a:p>
          <a:p>
            <a:pPr indent="0" lvl="0" marL="0" marR="0" rtl="0" algn="l">
              <a:lnSpc>
                <a:spcPct val="100000"/>
              </a:lnSpc>
              <a:spcBef>
                <a:spcPts val="0"/>
              </a:spcBef>
              <a:spcAft>
                <a:spcPts val="0"/>
              </a:spcAft>
              <a:buClr>
                <a:srgbClr val="000000"/>
              </a:buClr>
              <a:buSzPct val="25000"/>
              <a:buFont typeface="Nunito"/>
              <a:buNone/>
            </a:pPr>
            <a:r>
              <a:rPr b="0" i="0" lang="en" sz="1400" u="none" cap="none" strike="noStrike">
                <a:solidFill>
                  <a:srgbClr val="000000"/>
                </a:solidFill>
                <a:latin typeface="Nunito"/>
                <a:ea typeface="Nunito"/>
                <a:cs typeface="Nunito"/>
                <a:sym typeface="Nunito"/>
              </a:rPr>
              <a:t>Programmer</a:t>
            </a:r>
          </a:p>
          <a:p>
            <a:pPr indent="0" lvl="0" marL="0" marR="0" rtl="0" algn="l">
              <a:lnSpc>
                <a:spcPct val="100000"/>
              </a:lnSpc>
              <a:spcBef>
                <a:spcPts val="0"/>
              </a:spcBef>
              <a:spcAft>
                <a:spcPts val="0"/>
              </a:spcAft>
              <a:buClr>
                <a:srgbClr val="000000"/>
              </a:buClr>
              <a:buSzPct val="25000"/>
              <a:buFont typeface="Nunito"/>
              <a:buNone/>
            </a:pPr>
            <a:r>
              <a:rPr b="0" i="0" lang="en" sz="1400" u="none" cap="none" strike="noStrike">
                <a:solidFill>
                  <a:srgbClr val="000000"/>
                </a:solidFill>
                <a:latin typeface="Nunito"/>
                <a:ea typeface="Nunito"/>
                <a:cs typeface="Nunito"/>
                <a:sym typeface="Nunito"/>
              </a:rPr>
              <a:t>Literature Reviewer</a:t>
            </a:r>
          </a:p>
        </p:txBody>
      </p:sp>
      <p:sp>
        <p:nvSpPr>
          <p:cNvPr id="260" name="Shape 260"/>
          <p:cNvSpPr txBox="1"/>
          <p:nvPr/>
        </p:nvSpPr>
        <p:spPr>
          <a:xfrm>
            <a:off x="4216121" y="1608275"/>
            <a:ext cx="1770978" cy="78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1" i="0" lang="en" sz="1600" u="none" cap="none" strike="noStrike">
                <a:solidFill>
                  <a:schemeClr val="dk1"/>
                </a:solidFill>
                <a:latin typeface="Nunito"/>
                <a:ea typeface="Nunito"/>
                <a:cs typeface="Nunito"/>
                <a:sym typeface="Nunito"/>
              </a:rPr>
              <a:t>VALERIE</a:t>
            </a:r>
          </a:p>
          <a:p>
            <a:pPr indent="0" lvl="0" marL="0" marR="0" rtl="0" algn="l">
              <a:lnSpc>
                <a:spcPct val="100000"/>
              </a:lnSpc>
              <a:spcBef>
                <a:spcPts val="0"/>
              </a:spcBef>
              <a:spcAft>
                <a:spcPts val="0"/>
              </a:spcAft>
              <a:buClr>
                <a:schemeClr val="dk1"/>
              </a:buClr>
              <a:buSzPct val="25000"/>
              <a:buFont typeface="Nunito"/>
              <a:buNone/>
            </a:pPr>
            <a:r>
              <a:rPr b="0" i="0" lang="en" sz="1400" u="none" cap="none" strike="noStrike">
                <a:solidFill>
                  <a:schemeClr val="dk1"/>
                </a:solidFill>
                <a:latin typeface="Nunito"/>
                <a:ea typeface="Nunito"/>
                <a:cs typeface="Nunito"/>
                <a:sym typeface="Nunito"/>
              </a:rPr>
              <a:t>Planning</a:t>
            </a:r>
          </a:p>
          <a:p>
            <a:pPr indent="0" lvl="0" marL="0" marR="0" rtl="0" algn="l">
              <a:lnSpc>
                <a:spcPct val="100000"/>
              </a:lnSpc>
              <a:spcBef>
                <a:spcPts val="0"/>
              </a:spcBef>
              <a:spcAft>
                <a:spcPts val="0"/>
              </a:spcAft>
              <a:buClr>
                <a:schemeClr val="dk1"/>
              </a:buClr>
              <a:buSzPct val="25000"/>
              <a:buFont typeface="Nunito"/>
              <a:buNone/>
            </a:pPr>
            <a:r>
              <a:rPr b="0" i="0" lang="en" sz="1400" u="none" cap="none" strike="noStrike">
                <a:solidFill>
                  <a:schemeClr val="dk1"/>
                </a:solidFill>
                <a:latin typeface="Nunito"/>
                <a:ea typeface="Nunito"/>
                <a:cs typeface="Nunito"/>
                <a:sym typeface="Nunito"/>
              </a:rPr>
              <a:t>Usability Tester</a:t>
            </a:r>
          </a:p>
        </p:txBody>
      </p:sp>
      <p:sp>
        <p:nvSpPr>
          <p:cNvPr id="261" name="Shape 261"/>
          <p:cNvSpPr txBox="1"/>
          <p:nvPr/>
        </p:nvSpPr>
        <p:spPr>
          <a:xfrm>
            <a:off x="2520324" y="3716212"/>
            <a:ext cx="1835651" cy="4869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1" i="0" lang="en" sz="1600" u="none" cap="none" strike="noStrike">
                <a:solidFill>
                  <a:schemeClr val="dk1"/>
                </a:solidFill>
                <a:latin typeface="Nunito"/>
                <a:ea typeface="Nunito"/>
                <a:cs typeface="Nunito"/>
                <a:sym typeface="Nunito"/>
              </a:rPr>
              <a:t>XIONG YI</a:t>
            </a:r>
          </a:p>
          <a:p>
            <a:pPr indent="0" lvl="0" marL="0" marR="0" rtl="0" algn="l">
              <a:lnSpc>
                <a:spcPct val="100000"/>
              </a:lnSpc>
              <a:spcBef>
                <a:spcPts val="0"/>
              </a:spcBef>
              <a:spcAft>
                <a:spcPts val="0"/>
              </a:spcAft>
              <a:buClr>
                <a:schemeClr val="dk1"/>
              </a:buClr>
              <a:buSzPct val="25000"/>
              <a:buFont typeface="Nunito"/>
              <a:buNone/>
            </a:pPr>
            <a:r>
              <a:rPr b="0" i="0" lang="en" sz="1400" u="none" cap="none" strike="noStrike">
                <a:solidFill>
                  <a:schemeClr val="dk1"/>
                </a:solidFill>
                <a:latin typeface="Nunito"/>
                <a:ea typeface="Nunito"/>
                <a:cs typeface="Nunito"/>
                <a:sym typeface="Nunito"/>
              </a:rPr>
              <a:t>Programmer</a:t>
            </a:r>
          </a:p>
          <a:p>
            <a:pPr indent="0" lvl="0" marL="0" marR="0" rtl="0" algn="l">
              <a:lnSpc>
                <a:spcPct val="100000"/>
              </a:lnSpc>
              <a:spcBef>
                <a:spcPts val="0"/>
              </a:spcBef>
              <a:spcAft>
                <a:spcPts val="0"/>
              </a:spcAft>
              <a:buClr>
                <a:schemeClr val="dk1"/>
              </a:buClr>
              <a:buSzPct val="25000"/>
              <a:buFont typeface="Nunito"/>
              <a:buNone/>
            </a:pPr>
            <a:r>
              <a:rPr b="0" i="0" lang="en" sz="1400" u="none" cap="none" strike="noStrike">
                <a:solidFill>
                  <a:schemeClr val="dk1"/>
                </a:solidFill>
                <a:latin typeface="Nunito"/>
                <a:ea typeface="Nunito"/>
                <a:cs typeface="Nunito"/>
                <a:sym typeface="Nunito"/>
              </a:rPr>
              <a:t>Prototype Designer</a:t>
            </a:r>
          </a:p>
        </p:txBody>
      </p:sp>
      <p:sp>
        <p:nvSpPr>
          <p:cNvPr id="262" name="Shape 262"/>
          <p:cNvSpPr txBox="1"/>
          <p:nvPr/>
        </p:nvSpPr>
        <p:spPr>
          <a:xfrm>
            <a:off x="1343467" y="1713725"/>
            <a:ext cx="1905899" cy="572699"/>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1" i="0" lang="en" sz="1600" u="none" cap="none" strike="noStrike">
                <a:solidFill>
                  <a:schemeClr val="dk1"/>
                </a:solidFill>
                <a:latin typeface="Nunito"/>
                <a:ea typeface="Nunito"/>
                <a:cs typeface="Nunito"/>
                <a:sym typeface="Nunito"/>
              </a:rPr>
              <a:t>ZHE XIAN</a:t>
            </a:r>
          </a:p>
          <a:p>
            <a:pPr indent="0" lvl="0" marL="0" marR="0" rtl="0" algn="l">
              <a:lnSpc>
                <a:spcPct val="100000"/>
              </a:lnSpc>
              <a:spcBef>
                <a:spcPts val="0"/>
              </a:spcBef>
              <a:spcAft>
                <a:spcPts val="0"/>
              </a:spcAft>
              <a:buClr>
                <a:schemeClr val="dk1"/>
              </a:buClr>
              <a:buSzPct val="25000"/>
              <a:buFont typeface="Nunito"/>
              <a:buNone/>
            </a:pPr>
            <a:r>
              <a:rPr b="0" i="0" lang="en" sz="1400" u="none" cap="none" strike="noStrike">
                <a:solidFill>
                  <a:schemeClr val="dk1"/>
                </a:solidFill>
                <a:latin typeface="Nunito"/>
                <a:ea typeface="Nunito"/>
                <a:cs typeface="Nunito"/>
                <a:sym typeface="Nunito"/>
              </a:rPr>
              <a:t>Usability Tester</a:t>
            </a:r>
          </a:p>
          <a:p>
            <a:pPr indent="0" lvl="0" marL="0" marR="0" rtl="0" algn="l">
              <a:lnSpc>
                <a:spcPct val="100000"/>
              </a:lnSpc>
              <a:spcBef>
                <a:spcPts val="0"/>
              </a:spcBef>
              <a:spcAft>
                <a:spcPts val="0"/>
              </a:spcAft>
              <a:buClr>
                <a:schemeClr val="dk1"/>
              </a:buClr>
              <a:buSzPct val="25000"/>
              <a:buFont typeface="Nunito"/>
              <a:buNone/>
            </a:pPr>
            <a:r>
              <a:rPr b="0" i="0" lang="en" sz="1400" u="none" cap="none" strike="noStrike">
                <a:solidFill>
                  <a:schemeClr val="dk1"/>
                </a:solidFill>
                <a:latin typeface="Nunito"/>
                <a:ea typeface="Nunito"/>
                <a:cs typeface="Nunito"/>
                <a:sym typeface="Nunito"/>
              </a:rPr>
              <a:t>Prototype Designer</a:t>
            </a:r>
          </a:p>
        </p:txBody>
      </p:sp>
      <p:sp>
        <p:nvSpPr>
          <p:cNvPr id="263" name="Shape 263"/>
          <p:cNvSpPr txBox="1"/>
          <p:nvPr/>
        </p:nvSpPr>
        <p:spPr>
          <a:xfrm>
            <a:off x="7038152" y="1564087"/>
            <a:ext cx="2043899" cy="783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SzPct val="25000"/>
              <a:buFont typeface="Nunito"/>
              <a:buNone/>
            </a:pPr>
            <a:r>
              <a:rPr b="1" i="0" lang="en" sz="1600" u="none" cap="none" strike="noStrike">
                <a:solidFill>
                  <a:srgbClr val="000000"/>
                </a:solidFill>
                <a:latin typeface="Nunito"/>
                <a:ea typeface="Nunito"/>
                <a:cs typeface="Nunito"/>
                <a:sym typeface="Nunito"/>
              </a:rPr>
              <a:t>YUJIA</a:t>
            </a:r>
          </a:p>
          <a:p>
            <a:pPr indent="0" lvl="0" marL="0" marR="0" rtl="0" algn="l">
              <a:lnSpc>
                <a:spcPct val="100000"/>
              </a:lnSpc>
              <a:spcBef>
                <a:spcPts val="0"/>
              </a:spcBef>
              <a:spcAft>
                <a:spcPts val="0"/>
              </a:spcAft>
              <a:buClr>
                <a:schemeClr val="dk1"/>
              </a:buClr>
              <a:buSzPct val="25000"/>
              <a:buFont typeface="Arial"/>
              <a:buNone/>
            </a:pPr>
            <a:r>
              <a:rPr b="0" i="0" lang="en" sz="1400" u="none" cap="none" strike="noStrike">
                <a:solidFill>
                  <a:schemeClr val="dk1"/>
                </a:solidFill>
                <a:latin typeface="Nunito"/>
                <a:ea typeface="Nunito"/>
                <a:cs typeface="Nunito"/>
                <a:sym typeface="Nunito"/>
              </a:rPr>
              <a:t>QC- Quality Control</a:t>
            </a:r>
          </a:p>
          <a:p>
            <a:pPr indent="0" lvl="0" marL="0" marR="0" rtl="0" algn="l">
              <a:lnSpc>
                <a:spcPct val="100000"/>
              </a:lnSpc>
              <a:spcBef>
                <a:spcPts val="0"/>
              </a:spcBef>
              <a:spcAft>
                <a:spcPts val="0"/>
              </a:spcAft>
              <a:buClr>
                <a:schemeClr val="dk1"/>
              </a:buClr>
              <a:buSzPct val="25000"/>
              <a:buFont typeface="Arial"/>
              <a:buNone/>
            </a:pPr>
            <a:r>
              <a:rPr b="0" i="0" lang="en" sz="1400" u="none" cap="none" strike="noStrike">
                <a:solidFill>
                  <a:schemeClr val="dk1"/>
                </a:solidFill>
                <a:latin typeface="Nunito"/>
                <a:ea typeface="Nunito"/>
                <a:cs typeface="Nunito"/>
                <a:sym typeface="Nunito"/>
              </a:rPr>
              <a:t>Project Manager</a:t>
            </a:r>
          </a:p>
          <a:p>
            <a:pPr indent="0" lvl="0" marL="0" marR="0" rtl="0" algn="l">
              <a:lnSpc>
                <a:spcPct val="100000"/>
              </a:lnSpc>
              <a:spcBef>
                <a:spcPts val="0"/>
              </a:spcBef>
              <a:spcAft>
                <a:spcPts val="0"/>
              </a:spcAft>
              <a:buClr>
                <a:schemeClr val="dk1"/>
              </a:buClr>
              <a:buSzPct val="25000"/>
              <a:buFont typeface="Arial"/>
              <a:buNone/>
            </a:pPr>
            <a:r>
              <a:rPr b="0" i="0" lang="en" sz="1400" u="none" cap="none" strike="noStrike">
                <a:solidFill>
                  <a:schemeClr val="dk1"/>
                </a:solidFill>
                <a:latin typeface="Nunito"/>
                <a:ea typeface="Nunito"/>
                <a:cs typeface="Nunito"/>
                <a:sym typeface="Nunito"/>
              </a:rPr>
              <a:t>Programmer</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Shape 268"/>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Implementation</a:t>
            </a:r>
          </a:p>
        </p:txBody>
      </p:sp>
      <p:sp>
        <p:nvSpPr>
          <p:cNvPr id="269" name="Shape 269"/>
          <p:cNvSpPr txBox="1"/>
          <p:nvPr>
            <p:ph idx="1" type="body"/>
          </p:nvPr>
        </p:nvSpPr>
        <p:spPr>
          <a:xfrm>
            <a:off x="311700" y="1152475"/>
            <a:ext cx="8520599" cy="3416400"/>
          </a:xfrm>
          <a:prstGeom prst="rect">
            <a:avLst/>
          </a:prstGeom>
          <a:noFill/>
          <a:ln>
            <a:noFill/>
          </a:ln>
        </p:spPr>
        <p:txBody>
          <a:bodyPr anchorCtr="0" anchor="ctr" bIns="91425" lIns="91425" rIns="91425" tIns="91425">
            <a:noAutofit/>
          </a:bodyPr>
          <a:lstStyle/>
          <a:p>
            <a:pPr indent="0" lvl="0" marL="0" marR="0" rtl="0" algn="l">
              <a:lnSpc>
                <a:spcPct val="115000"/>
              </a:lnSpc>
              <a:spcBef>
                <a:spcPts val="0"/>
              </a:spcBef>
              <a:spcAft>
                <a:spcPts val="0"/>
              </a:spcAft>
              <a:buClr>
                <a:schemeClr val="dk1"/>
              </a:buClr>
              <a:buSzPct val="25000"/>
              <a:buFont typeface="Arial"/>
              <a:buNone/>
            </a:pPr>
            <a:r>
              <a:rPr b="1" i="0" lang="en" sz="1800" u="none" cap="none" strike="noStrike">
                <a:solidFill>
                  <a:srgbClr val="595959"/>
                </a:solidFill>
                <a:latin typeface="Nunito"/>
                <a:ea typeface="Nunito"/>
                <a:cs typeface="Nunito"/>
                <a:sym typeface="Nunito"/>
              </a:rPr>
              <a:t>Mockup </a:t>
            </a:r>
            <a:r>
              <a:rPr b="0" i="0" lang="en" sz="1800" u="none" cap="none" strike="noStrike">
                <a:solidFill>
                  <a:srgbClr val="595959"/>
                </a:solidFill>
                <a:latin typeface="Nunito"/>
                <a:ea typeface="Nunito"/>
                <a:cs typeface="Nunito"/>
                <a:sym typeface="Nunito"/>
              </a:rPr>
              <a:t>- Pen and paper, stylus,  GUIToolkit</a:t>
            </a:r>
          </a:p>
          <a:p>
            <a:pPr indent="0" lvl="0" marL="0" marR="0" rtl="0" algn="l">
              <a:lnSpc>
                <a:spcPct val="115000"/>
              </a:lnSpc>
              <a:spcBef>
                <a:spcPts val="1600"/>
              </a:spcBef>
              <a:spcAft>
                <a:spcPts val="0"/>
              </a:spcAft>
              <a:buClr>
                <a:schemeClr val="dk1"/>
              </a:buClr>
              <a:buSzPct val="25000"/>
              <a:buFont typeface="Arial"/>
              <a:buNone/>
            </a:pPr>
            <a:r>
              <a:rPr b="1" i="0" lang="en" sz="1800" u="none" cap="none" strike="noStrike">
                <a:solidFill>
                  <a:srgbClr val="595959"/>
                </a:solidFill>
                <a:latin typeface="Nunito"/>
                <a:ea typeface="Nunito"/>
                <a:cs typeface="Nunito"/>
                <a:sym typeface="Nunito"/>
              </a:rPr>
              <a:t>Prototyping </a:t>
            </a:r>
            <a:r>
              <a:rPr b="0" i="0" lang="en" sz="1800" u="none" cap="none" strike="noStrike">
                <a:solidFill>
                  <a:srgbClr val="595959"/>
                </a:solidFill>
                <a:latin typeface="Nunito"/>
                <a:ea typeface="Nunito"/>
                <a:cs typeface="Nunito"/>
                <a:sym typeface="Nunito"/>
              </a:rPr>
              <a:t>- Invision / FluidUI</a:t>
            </a:r>
          </a:p>
          <a:p>
            <a:pPr indent="0" lvl="0" marL="0" marR="0" rtl="0" algn="l">
              <a:lnSpc>
                <a:spcPct val="115000"/>
              </a:lnSpc>
              <a:spcBef>
                <a:spcPts val="1600"/>
              </a:spcBef>
              <a:spcAft>
                <a:spcPts val="0"/>
              </a:spcAft>
              <a:buClr>
                <a:schemeClr val="dk1"/>
              </a:buClr>
              <a:buSzPct val="25000"/>
              <a:buFont typeface="Arial"/>
              <a:buNone/>
            </a:pPr>
            <a:r>
              <a:rPr b="1" i="0" lang="en" sz="1800" u="none" cap="none" strike="noStrike">
                <a:solidFill>
                  <a:srgbClr val="595959"/>
                </a:solidFill>
                <a:latin typeface="Nunito"/>
                <a:ea typeface="Nunito"/>
                <a:cs typeface="Nunito"/>
                <a:sym typeface="Nunito"/>
              </a:rPr>
              <a:t>Implementation </a:t>
            </a:r>
            <a:r>
              <a:rPr b="0" i="0" lang="en" sz="1800" u="none" cap="none" strike="noStrike">
                <a:solidFill>
                  <a:srgbClr val="595959"/>
                </a:solidFill>
                <a:latin typeface="Nunito"/>
                <a:ea typeface="Nunito"/>
                <a:cs typeface="Nunito"/>
                <a:sym typeface="Nunito"/>
              </a:rPr>
              <a:t>- Web development (HTML, CSS, JavaScript, Python)</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Shape 274"/>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Usability Evaluation Aspects</a:t>
            </a:r>
          </a:p>
        </p:txBody>
      </p:sp>
      <p:sp>
        <p:nvSpPr>
          <p:cNvPr id="275" name="Shape 275"/>
          <p:cNvSpPr txBox="1"/>
          <p:nvPr/>
        </p:nvSpPr>
        <p:spPr>
          <a:xfrm>
            <a:off x="971600" y="1152475"/>
            <a:ext cx="7776864" cy="3416400"/>
          </a:xfrm>
          <a:prstGeom prst="rect">
            <a:avLst/>
          </a:prstGeom>
          <a:noFill/>
          <a:ln>
            <a:noFill/>
          </a:ln>
        </p:spPr>
        <p:txBody>
          <a:bodyPr anchorCtr="0" anchor="ctr" bIns="91425" lIns="91425" rIns="91425" tIns="91425">
            <a:noAutofit/>
          </a:bodyPr>
          <a:lstStyle/>
          <a:p>
            <a:pPr indent="0" lvl="0" marL="0" marR="0" rtl="0" algn="l">
              <a:lnSpc>
                <a:spcPct val="115000"/>
              </a:lnSpc>
              <a:spcBef>
                <a:spcPts val="0"/>
              </a:spcBef>
              <a:spcAft>
                <a:spcPts val="0"/>
              </a:spcAft>
              <a:buClr>
                <a:schemeClr val="dk1"/>
              </a:buClr>
              <a:buSzPct val="25000"/>
              <a:buFont typeface="Nunito"/>
              <a:buNone/>
            </a:pPr>
            <a:r>
              <a:rPr b="1" i="0" lang="en" sz="1800" u="none" cap="none" strike="noStrike">
                <a:solidFill>
                  <a:srgbClr val="595959"/>
                </a:solidFill>
                <a:latin typeface="Nunito"/>
                <a:ea typeface="Nunito"/>
                <a:cs typeface="Nunito"/>
                <a:sym typeface="Nunito"/>
              </a:rPr>
              <a:t>Heuristic Inspection Method</a:t>
            </a:r>
          </a:p>
          <a:p>
            <a:pPr indent="0" lvl="0" marL="0" marR="0" rtl="0" algn="l">
              <a:lnSpc>
                <a:spcPct val="115000"/>
              </a:lnSpc>
              <a:spcBef>
                <a:spcPts val="1600"/>
              </a:spcBef>
              <a:spcAft>
                <a:spcPts val="0"/>
              </a:spcAft>
              <a:buClr>
                <a:schemeClr val="dk1"/>
              </a:buClr>
              <a:buSzPct val="25000"/>
              <a:buFont typeface="Nunito"/>
              <a:buNone/>
            </a:pPr>
            <a:r>
              <a:rPr b="0" i="0" lang="en" sz="1800" u="none" cap="none" strike="noStrike">
                <a:solidFill>
                  <a:srgbClr val="595959"/>
                </a:solidFill>
                <a:latin typeface="Nunito"/>
                <a:ea typeface="Nunito"/>
                <a:cs typeface="Nunito"/>
                <a:sym typeface="Nunito"/>
              </a:rPr>
              <a:t>       Attempt various application processes for ourselves</a:t>
            </a:r>
          </a:p>
          <a:p>
            <a:pPr indent="0" lvl="0" marL="0" marR="0" rtl="0" algn="l">
              <a:lnSpc>
                <a:spcPct val="115000"/>
              </a:lnSpc>
              <a:spcBef>
                <a:spcPts val="1600"/>
              </a:spcBef>
              <a:spcAft>
                <a:spcPts val="0"/>
              </a:spcAft>
              <a:buClr>
                <a:schemeClr val="dk1"/>
              </a:buClr>
              <a:buSzPct val="25000"/>
              <a:buFont typeface="Nunito"/>
              <a:buNone/>
            </a:pPr>
            <a:r>
              <a:rPr b="0" i="0" lang="en" sz="1800" u="none" cap="none" strike="noStrike">
                <a:solidFill>
                  <a:srgbClr val="595959"/>
                </a:solidFill>
                <a:latin typeface="Nunito"/>
                <a:ea typeface="Nunito"/>
                <a:cs typeface="Nunito"/>
                <a:sym typeface="Nunito"/>
              </a:rPr>
              <a:t>       Track click distances, time taken &amp; overall ease of navigation</a:t>
            </a:r>
          </a:p>
          <a:p>
            <a:pPr indent="0" lvl="0" marL="0" marR="0" rtl="0" algn="l">
              <a:lnSpc>
                <a:spcPct val="115000"/>
              </a:lnSpc>
              <a:spcBef>
                <a:spcPts val="1600"/>
              </a:spcBef>
              <a:spcAft>
                <a:spcPts val="0"/>
              </a:spcAft>
              <a:buClr>
                <a:schemeClr val="dk1"/>
              </a:buClr>
              <a:buSzPct val="25000"/>
              <a:buFont typeface="Nunito"/>
              <a:buNone/>
            </a:pPr>
            <a:r>
              <a:rPr b="1" i="0" lang="en" sz="1800" u="none" cap="none" strike="noStrike">
                <a:solidFill>
                  <a:srgbClr val="595959"/>
                </a:solidFill>
                <a:latin typeface="Nunito"/>
                <a:ea typeface="Nunito"/>
                <a:cs typeface="Nunito"/>
                <a:sym typeface="Nunito"/>
              </a:rPr>
              <a:t>Questionnaire</a:t>
            </a:r>
          </a:p>
          <a:p>
            <a:pPr indent="0" lvl="0" marL="0" marR="0" rtl="0" algn="l">
              <a:lnSpc>
                <a:spcPct val="115000"/>
              </a:lnSpc>
              <a:spcBef>
                <a:spcPts val="1600"/>
              </a:spcBef>
              <a:spcAft>
                <a:spcPts val="0"/>
              </a:spcAft>
              <a:buClr>
                <a:schemeClr val="dk1"/>
              </a:buClr>
              <a:buSzPct val="25000"/>
              <a:buFont typeface="Nunito"/>
              <a:buNone/>
            </a:pPr>
            <a:r>
              <a:rPr b="0" i="0" lang="en" sz="1800" u="none" cap="none" strike="noStrike">
                <a:solidFill>
                  <a:srgbClr val="595959"/>
                </a:solidFill>
                <a:latin typeface="Nunito"/>
                <a:ea typeface="Nunito"/>
                <a:cs typeface="Nunito"/>
                <a:sym typeface="Nunito"/>
              </a:rPr>
              <a:t>        Existing Designs vs. Improved Design ⇒ Relative Improvement Score</a:t>
            </a:r>
          </a:p>
        </p:txBody>
      </p:sp>
      <p:pic>
        <p:nvPicPr>
          <p:cNvPr descr="C:\Users\lx\AppData\Local\Temp\360zip$Temp\360$1\7467-200.png" id="276" name="Shape 276"/>
          <p:cNvPicPr preferRelativeResize="0"/>
          <p:nvPr/>
        </p:nvPicPr>
        <p:blipFill rotWithShape="1">
          <a:blip r:embed="rId3">
            <a:alphaModFix/>
          </a:blip>
          <a:srcRect b="0" l="0" r="0" t="0"/>
          <a:stretch/>
        </p:blipFill>
        <p:spPr>
          <a:xfrm>
            <a:off x="323528" y="1563637"/>
            <a:ext cx="504056" cy="504056"/>
          </a:xfrm>
          <a:prstGeom prst="rect">
            <a:avLst/>
          </a:prstGeom>
          <a:noFill/>
          <a:ln>
            <a:noFill/>
          </a:ln>
        </p:spPr>
      </p:pic>
      <p:pic>
        <p:nvPicPr>
          <p:cNvPr descr="C:\Users\lx\AppData\Local\Temp\360zip$Temp\360$3\feedback_poll_test_score_questionnaire-512.png" id="277" name="Shape 277"/>
          <p:cNvPicPr preferRelativeResize="0"/>
          <p:nvPr/>
        </p:nvPicPr>
        <p:blipFill rotWithShape="1">
          <a:blip r:embed="rId4">
            <a:alphaModFix/>
          </a:blip>
          <a:srcRect b="0" l="0" r="0" t="0"/>
          <a:stretch/>
        </p:blipFill>
        <p:spPr>
          <a:xfrm>
            <a:off x="395536" y="3075806"/>
            <a:ext cx="415170" cy="57606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Shape 282"/>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Usability Evaluation – Test Method</a:t>
            </a:r>
          </a:p>
        </p:txBody>
      </p:sp>
      <p:graphicFrame>
        <p:nvGraphicFramePr>
          <p:cNvPr id="283" name="Shape 283"/>
          <p:cNvGraphicFramePr/>
          <p:nvPr/>
        </p:nvGraphicFramePr>
        <p:xfrm>
          <a:off x="323527" y="1246341"/>
          <a:ext cx="3000000" cy="3000000"/>
        </p:xfrm>
        <a:graphic>
          <a:graphicData uri="http://schemas.openxmlformats.org/drawingml/2006/table">
            <a:tbl>
              <a:tblPr>
                <a:noFill/>
                <a:tableStyleId>{F2734B1B-5552-42A8-910E-69CDC98AC064}</a:tableStyleId>
              </a:tblPr>
              <a:tblGrid>
                <a:gridCol w="1081100"/>
                <a:gridCol w="1511175"/>
                <a:gridCol w="5832650"/>
              </a:tblGrid>
              <a:tr h="661700">
                <a:tc gridSpan="2">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Observation Technique</a:t>
                      </a:r>
                    </a:p>
                  </a:txBody>
                  <a:tcPr marT="91425" marB="91425" marR="91425" marL="91425" anchor="ctr"/>
                </a:tc>
                <a:tc hMerge="1"/>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Contextual interviews: watch how user navigates in their natural environment, direct, silent observation at the side</a:t>
                      </a:r>
                    </a:p>
                  </a:txBody>
                  <a:tcPr marT="91425" marB="91425" marR="91425" marL="91425" anchor="ctr"/>
                </a:tc>
              </a:tr>
              <a:tr h="661700">
                <a:tc gridSpan="2">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Evaluation Method</a:t>
                      </a:r>
                    </a:p>
                  </a:txBody>
                  <a:tcPr marT="91425" marB="91425" marR="91425" marL="91425" anchor="ctr"/>
                </a:tc>
                <a:tc hMerge="1"/>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First-click Testing</a:t>
                      </a:r>
                    </a:p>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Scenarios</a:t>
                      </a:r>
                    </a:p>
                  </a:txBody>
                  <a:tcPr marT="91425" marB="91425" marR="91425" marL="91425" anchor="ctr"/>
                </a:tc>
              </a:tr>
              <a:tr h="1356525">
                <a:tc rowSpan="2">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Test Metrics</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lang="en" sz="1400" u="none" cap="none" strike="noStrike">
                          <a:latin typeface="Nunito"/>
                          <a:ea typeface="Nunito"/>
                          <a:cs typeface="Nunito"/>
                          <a:sym typeface="Nunito"/>
                        </a:rPr>
                        <a:t>Measurable Outcomes</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lang="en" sz="1400" u="none" cap="none" strike="noStrike">
                          <a:latin typeface="Nunito"/>
                          <a:ea typeface="Nunito"/>
                          <a:cs typeface="Nunito"/>
                          <a:sym typeface="Nunito"/>
                        </a:rPr>
                        <a:t>Successful Task Completion</a:t>
                      </a:r>
                    </a:p>
                    <a:p>
                      <a:pPr indent="0" lvl="0" marL="0" marR="0" rtl="0" algn="l">
                        <a:lnSpc>
                          <a:spcPct val="100000"/>
                        </a:lnSpc>
                        <a:spcBef>
                          <a:spcPts val="0"/>
                        </a:spcBef>
                        <a:spcAft>
                          <a:spcPts val="0"/>
                        </a:spcAft>
                        <a:buClr>
                          <a:schemeClr val="dk1"/>
                        </a:buClr>
                        <a:buSzPct val="25000"/>
                        <a:buFont typeface="Arial"/>
                        <a:buNone/>
                      </a:pPr>
                      <a:r>
                        <a:rPr lang="en" sz="1400" u="none" cap="none" strike="noStrike">
                          <a:latin typeface="Nunito"/>
                          <a:ea typeface="Nunito"/>
                          <a:cs typeface="Nunito"/>
                          <a:sym typeface="Nunito"/>
                        </a:rPr>
                        <a:t>Critical Errors</a:t>
                      </a:r>
                    </a:p>
                    <a:p>
                      <a:pPr indent="0" lvl="0" marL="0" marR="0" rtl="0" algn="l">
                        <a:lnSpc>
                          <a:spcPct val="100000"/>
                        </a:lnSpc>
                        <a:spcBef>
                          <a:spcPts val="0"/>
                        </a:spcBef>
                        <a:spcAft>
                          <a:spcPts val="0"/>
                        </a:spcAft>
                        <a:buClr>
                          <a:schemeClr val="dk1"/>
                        </a:buClr>
                        <a:buSzPct val="25000"/>
                        <a:buFont typeface="Arial"/>
                        <a:buNone/>
                      </a:pPr>
                      <a:r>
                        <a:rPr lang="en" sz="1400" u="none" cap="none" strike="noStrike">
                          <a:latin typeface="Nunito"/>
                          <a:ea typeface="Nunito"/>
                          <a:cs typeface="Nunito"/>
                          <a:sym typeface="Nunito"/>
                        </a:rPr>
                        <a:t>Non-critical Errors</a:t>
                      </a:r>
                    </a:p>
                    <a:p>
                      <a:pPr indent="0" lvl="0" marL="0" marR="0" rtl="0" algn="l">
                        <a:lnSpc>
                          <a:spcPct val="100000"/>
                        </a:lnSpc>
                        <a:spcBef>
                          <a:spcPts val="0"/>
                        </a:spcBef>
                        <a:spcAft>
                          <a:spcPts val="0"/>
                        </a:spcAft>
                        <a:buClr>
                          <a:schemeClr val="dk1"/>
                        </a:buClr>
                        <a:buSzPct val="25000"/>
                        <a:buFont typeface="Arial"/>
                        <a:buNone/>
                      </a:pPr>
                      <a:r>
                        <a:rPr lang="en" sz="1400" u="none" cap="none" strike="noStrike">
                          <a:latin typeface="Nunito"/>
                          <a:ea typeface="Nunito"/>
                          <a:cs typeface="Nunito"/>
                          <a:sym typeface="Nunito"/>
                        </a:rPr>
                        <a:t>Error-free Rate</a:t>
                      </a:r>
                    </a:p>
                    <a:p>
                      <a:pPr indent="0" lvl="0" marL="0" marR="0" rtl="0" algn="l">
                        <a:lnSpc>
                          <a:spcPct val="100000"/>
                        </a:lnSpc>
                        <a:spcBef>
                          <a:spcPts val="0"/>
                        </a:spcBef>
                        <a:spcAft>
                          <a:spcPts val="0"/>
                        </a:spcAft>
                        <a:buClr>
                          <a:schemeClr val="dk1"/>
                        </a:buClr>
                        <a:buSzPct val="25000"/>
                        <a:buFont typeface="Arial"/>
                        <a:buNone/>
                      </a:pPr>
                      <a:r>
                        <a:rPr lang="en" sz="1400" u="none" cap="none" strike="noStrike">
                          <a:latin typeface="Nunito"/>
                          <a:ea typeface="Nunito"/>
                          <a:cs typeface="Nunito"/>
                          <a:sym typeface="Nunito"/>
                        </a:rPr>
                        <a:t>Time on Task</a:t>
                      </a:r>
                    </a:p>
                  </a:txBody>
                  <a:tcPr marT="91425" marB="91425" marR="91425" marL="91425" anchor="ctr"/>
                </a:tc>
              </a:tr>
              <a:tr h="661700">
                <a:tc vMerge="1"/>
                <a:tc>
                  <a:txBody>
                    <a:bodyPr>
                      <a:noAutofit/>
                    </a:bodyPr>
                    <a:lstStyle/>
                    <a:p>
                      <a:pPr indent="0" lvl="0" marL="0" marR="0" rtl="0" algn="l">
                        <a:lnSpc>
                          <a:spcPct val="100000"/>
                        </a:lnSpc>
                        <a:spcBef>
                          <a:spcPts val="0"/>
                        </a:spcBef>
                        <a:spcAft>
                          <a:spcPts val="0"/>
                        </a:spcAft>
                        <a:buClr>
                          <a:schemeClr val="dk1"/>
                        </a:buClr>
                        <a:buSzPct val="25000"/>
                        <a:buFont typeface="Arial"/>
                        <a:buNone/>
                      </a:pPr>
                      <a:r>
                        <a:rPr lang="en" sz="1400" u="none" cap="none" strike="noStrike">
                          <a:latin typeface="Nunito"/>
                          <a:ea typeface="Nunito"/>
                          <a:cs typeface="Nunito"/>
                          <a:sym typeface="Nunito"/>
                        </a:rPr>
                        <a:t>Subjective measures</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lang="en" sz="1400" u="none" cap="none" strike="noStrike">
                          <a:latin typeface="Nunito"/>
                          <a:ea typeface="Nunito"/>
                          <a:cs typeface="Nunito"/>
                          <a:sym typeface="Nunito"/>
                        </a:rPr>
                        <a:t>Likes, Dislikes and Recommendations</a:t>
                      </a:r>
                    </a:p>
                  </a:txBody>
                  <a:tcPr marT="91425" marB="91425" marR="91425" marL="91425" anchor="ct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graphicFrame>
        <p:nvGraphicFramePr>
          <p:cNvPr id="288" name="Shape 288"/>
          <p:cNvGraphicFramePr/>
          <p:nvPr/>
        </p:nvGraphicFramePr>
        <p:xfrm>
          <a:off x="323527" y="1271317"/>
          <a:ext cx="3000000" cy="3000000"/>
        </p:xfrm>
        <a:graphic>
          <a:graphicData uri="http://schemas.openxmlformats.org/drawingml/2006/table">
            <a:tbl>
              <a:tblPr>
                <a:noFill/>
                <a:tableStyleId>{F2734B1B-5552-42A8-910E-69CDC98AC064}</a:tableStyleId>
              </a:tblPr>
              <a:tblGrid>
                <a:gridCol w="936100"/>
                <a:gridCol w="864100"/>
                <a:gridCol w="1296150"/>
                <a:gridCol w="3881800"/>
                <a:gridCol w="1445850"/>
              </a:tblGrid>
              <a:tr h="547200">
                <a:tc>
                  <a:txBody>
                    <a:bodyPr>
                      <a:noAutofit/>
                    </a:bodyPr>
                    <a:lstStyle/>
                    <a:p>
                      <a:pPr indent="0" lvl="0" marL="0" marR="0" rtl="0" algn="l">
                        <a:lnSpc>
                          <a:spcPct val="100000"/>
                        </a:lnSpc>
                        <a:spcBef>
                          <a:spcPts val="0"/>
                        </a:spcBef>
                        <a:spcAft>
                          <a:spcPts val="0"/>
                        </a:spcAft>
                        <a:buClr>
                          <a:srgbClr val="000000"/>
                        </a:buClr>
                        <a:buSzPct val="25000"/>
                        <a:buFont typeface="Arial"/>
                        <a:buNone/>
                      </a:pPr>
                      <a:r>
                        <a:t/>
                      </a:r>
                      <a:endParaRPr b="0" sz="1400" u="none" cap="none" strike="noStrike">
                        <a:latin typeface="Nunito"/>
                        <a:ea typeface="Nunito"/>
                        <a:cs typeface="Nunito"/>
                        <a:sym typeface="Nunito"/>
                      </a:endParaRPr>
                    </a:p>
                  </a:txBody>
                  <a:tcPr marT="91425" marB="91425" marR="91425" marL="91425" anchor="ct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Priority Level</a:t>
                      </a:r>
                    </a:p>
                  </a:txBody>
                  <a:tcPr marT="91425" marB="91425" marR="91425" marL="91425" anchor="ct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Criteria</a:t>
                      </a:r>
                    </a:p>
                  </a:txBody>
                  <a:tcPr marT="91425" marB="91425" marR="91425" marL="91425" anchor="ct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Measurement Aspect</a:t>
                      </a:r>
                    </a:p>
                  </a:txBody>
                  <a:tcPr marT="91425" marB="91425" marR="91425" marL="91425" anchor="ct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Measurement Technique</a:t>
                      </a:r>
                    </a:p>
                  </a:txBody>
                  <a:tcPr marT="91425" marB="91425" marR="91425" marL="91425" anchor="ctr"/>
                </a:tc>
              </a:tr>
              <a:tr h="540000">
                <a:tc rowSpan="5">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Usability Goals</a:t>
                      </a:r>
                    </a:p>
                  </a:txBody>
                  <a:tcPr marT="91425" marB="91425" marR="91425" marL="91425" anchor="ct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1</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Learnability</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Time to master a  task ( number of retries required to achieve zero error rate)</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lang="en" sz="1400" u="none" cap="none" strike="noStrike">
                          <a:latin typeface="Nunito"/>
                          <a:ea typeface="Nunito"/>
                          <a:cs typeface="Nunito"/>
                          <a:sym typeface="Nunito"/>
                        </a:rPr>
                        <a:t>Direct Observation</a:t>
                      </a:r>
                    </a:p>
                  </a:txBody>
                  <a:tcPr marT="91425" marB="91425" marR="91425" marL="91425" anchor="ctr">
                    <a:solidFill>
                      <a:schemeClr val="lt2"/>
                    </a:solidFill>
                  </a:tcPr>
                </a:tc>
              </a:tr>
              <a:tr h="540000">
                <a:tc vMerge="1"/>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2</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Error Rate</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 Number of errors </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Direct Observation</a:t>
                      </a:r>
                    </a:p>
                  </a:txBody>
                  <a:tcPr marT="91425" marB="91425" marR="91425" marL="91425" anchor="ctr">
                    <a:solidFill>
                      <a:schemeClr val="lt2"/>
                    </a:solidFill>
                  </a:tcPr>
                </a:tc>
              </a:tr>
              <a:tr h="543600">
                <a:tc vMerge="1"/>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3</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Efficiency</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Time to complete task</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lang="en" sz="1400" u="none" cap="none" strike="noStrike">
                          <a:latin typeface="Nunito"/>
                          <a:ea typeface="Nunito"/>
                          <a:cs typeface="Nunito"/>
                          <a:sym typeface="Nunito"/>
                        </a:rPr>
                        <a:t>Direct Observation</a:t>
                      </a:r>
                    </a:p>
                  </a:txBody>
                  <a:tcPr marT="91425" marB="91425" marR="91425" marL="91425" anchor="ctr">
                    <a:solidFill>
                      <a:schemeClr val="lt2"/>
                    </a:solidFill>
                  </a:tcPr>
                </a:tc>
              </a:tr>
              <a:tr h="547200">
                <a:tc vMerge="1"/>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4</a:t>
                      </a:r>
                    </a:p>
                  </a:txBody>
                  <a:tcPr marT="91425" marB="91425" marR="91425" marL="91425" anchor="ct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Memorability</a:t>
                      </a:r>
                    </a:p>
                  </a:txBody>
                  <a:tcPr marT="91425" marB="91425" marR="91425" marL="91425" anchor="ct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Percentage of procedure remembered by user</a:t>
                      </a:r>
                    </a:p>
                  </a:txBody>
                  <a:tcPr marT="91425" marB="91425" marR="91425" marL="91425" anchor="ct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Questionnaire</a:t>
                      </a:r>
                    </a:p>
                  </a:txBody>
                  <a:tcPr marT="91425" marB="91425" marR="91425" marL="91425" anchor="ctr"/>
                </a:tc>
              </a:tr>
              <a:tr h="547200">
                <a:tc vMerge="1"/>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5</a:t>
                      </a:r>
                    </a:p>
                  </a:txBody>
                  <a:tcPr marT="91425" marB="91425" marR="91425" marL="91425" anchor="ct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Satisfaction</a:t>
                      </a:r>
                    </a:p>
                  </a:txBody>
                  <a:tcPr marT="91425" marB="91425" marR="91425" marL="91425" anchor="ctr"/>
                </a:tc>
                <a:tc>
                  <a:txBody>
                    <a:bodyPr>
                      <a:noAutofit/>
                    </a:bodyPr>
                    <a:lstStyle/>
                    <a:p>
                      <a:pPr indent="0" lvl="0" marL="0" marR="0" rtl="0" algn="l">
                        <a:lnSpc>
                          <a:spcPct val="100000"/>
                        </a:lnSpc>
                        <a:spcBef>
                          <a:spcPts val="0"/>
                        </a:spcBef>
                        <a:spcAft>
                          <a:spcPts val="0"/>
                        </a:spcAft>
                        <a:buClr>
                          <a:srgbClr val="000000"/>
                        </a:buClr>
                        <a:buSzPct val="25000"/>
                        <a:buFont typeface="Nunito"/>
                        <a:buNone/>
                      </a:pPr>
                      <a:r>
                        <a:rPr lang="en" sz="1400" u="none" cap="none" strike="noStrike">
                          <a:latin typeface="Nunito"/>
                          <a:ea typeface="Nunito"/>
                          <a:cs typeface="Nunito"/>
                          <a:sym typeface="Nunito"/>
                        </a:rPr>
                        <a:t>Opinion rating</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lang="en" sz="1400" u="none" cap="none" strike="noStrike">
                          <a:latin typeface="Nunito"/>
                          <a:ea typeface="Nunito"/>
                          <a:cs typeface="Nunito"/>
                          <a:sym typeface="Nunito"/>
                        </a:rPr>
                        <a:t>Questionnaire</a:t>
                      </a:r>
                    </a:p>
                  </a:txBody>
                  <a:tcPr marT="91425" marB="91425" marR="91425" marL="91425" anchor="ctr"/>
                </a:tc>
              </a:tr>
            </a:tbl>
          </a:graphicData>
        </a:graphic>
      </p:graphicFrame>
      <p:sp>
        <p:nvSpPr>
          <p:cNvPr id="289" name="Shape 289"/>
          <p:cNvSpPr txBox="1"/>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rgbClr val="000000"/>
                </a:solidFill>
                <a:latin typeface="Nunito"/>
                <a:ea typeface="Nunito"/>
                <a:cs typeface="Nunito"/>
                <a:sym typeface="Nunito"/>
              </a:rPr>
              <a:t>Usability Evaluation Metrics </a:t>
            </a:r>
            <a:r>
              <a:rPr b="0" i="0" lang="en" sz="2800" u="none" cap="none" strike="noStrike">
                <a:solidFill>
                  <a:schemeClr val="dk1"/>
                </a:solidFill>
                <a:latin typeface="Nunito"/>
                <a:ea typeface="Nunito"/>
                <a:cs typeface="Nunito"/>
                <a:sym typeface="Nunito"/>
              </a:rPr>
              <a:t>– </a:t>
            </a:r>
            <a:r>
              <a:rPr b="0" i="0" lang="en" sz="2800" u="none" cap="none" strike="noStrike">
                <a:solidFill>
                  <a:schemeClr val="dk1"/>
                </a:solidFill>
                <a:latin typeface="Nunito"/>
                <a:ea typeface="Nunito"/>
                <a:cs typeface="Nunito"/>
                <a:sym typeface="Nunito"/>
              </a:rPr>
              <a:t>Usability Goals</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Shape 294"/>
          <p:cNvSpPr txBox="1"/>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rgbClr val="000000"/>
                </a:solidFill>
                <a:latin typeface="Nunito"/>
                <a:ea typeface="Nunito"/>
                <a:cs typeface="Nunito"/>
                <a:sym typeface="Nunito"/>
              </a:rPr>
              <a:t>Usability Evaluation Metrics </a:t>
            </a:r>
            <a:r>
              <a:rPr b="0" i="0" lang="en" sz="2800" u="none" cap="none" strike="noStrike">
                <a:solidFill>
                  <a:schemeClr val="dk1"/>
                </a:solidFill>
                <a:latin typeface="Nunito"/>
                <a:ea typeface="Nunito"/>
                <a:cs typeface="Nunito"/>
                <a:sym typeface="Nunito"/>
              </a:rPr>
              <a:t>– </a:t>
            </a:r>
            <a:r>
              <a:rPr b="0" i="0" lang="en" sz="2800" u="none" cap="none" strike="noStrike">
                <a:solidFill>
                  <a:schemeClr val="dk1"/>
                </a:solidFill>
                <a:latin typeface="Nunito"/>
                <a:ea typeface="Nunito"/>
                <a:cs typeface="Nunito"/>
                <a:sym typeface="Nunito"/>
              </a:rPr>
              <a:t>UX Goals</a:t>
            </a:r>
          </a:p>
        </p:txBody>
      </p:sp>
      <p:graphicFrame>
        <p:nvGraphicFramePr>
          <p:cNvPr id="295" name="Shape 295"/>
          <p:cNvGraphicFramePr/>
          <p:nvPr/>
        </p:nvGraphicFramePr>
        <p:xfrm>
          <a:off x="323527" y="1271317"/>
          <a:ext cx="3000000" cy="3000000"/>
        </p:xfrm>
        <a:graphic>
          <a:graphicData uri="http://schemas.openxmlformats.org/drawingml/2006/table">
            <a:tbl>
              <a:tblPr>
                <a:noFill/>
                <a:tableStyleId>{F2734B1B-5552-42A8-910E-69CDC98AC064}</a:tableStyleId>
              </a:tblPr>
              <a:tblGrid>
                <a:gridCol w="936100"/>
                <a:gridCol w="864100"/>
                <a:gridCol w="1296150"/>
                <a:gridCol w="3881800"/>
                <a:gridCol w="1445850"/>
              </a:tblGrid>
              <a:tr h="547200">
                <a:tc>
                  <a:txBody>
                    <a:bodyPr>
                      <a:noAutofit/>
                    </a:bodyPr>
                    <a:lstStyle/>
                    <a:p>
                      <a:pPr indent="0" lvl="0" marL="0" marR="0" rtl="0" algn="l">
                        <a:lnSpc>
                          <a:spcPct val="100000"/>
                        </a:lnSpc>
                        <a:spcBef>
                          <a:spcPts val="0"/>
                        </a:spcBef>
                        <a:spcAft>
                          <a:spcPts val="0"/>
                        </a:spcAft>
                        <a:buClr>
                          <a:srgbClr val="000000"/>
                        </a:buClr>
                        <a:buSzPct val="25000"/>
                        <a:buFont typeface="Arial"/>
                        <a:buNone/>
                      </a:pPr>
                      <a:r>
                        <a:t/>
                      </a:r>
                      <a:endParaRPr b="0" sz="1400" u="none" cap="none" strike="noStrike">
                        <a:solidFill>
                          <a:schemeClr val="dk1"/>
                        </a:solidFill>
                        <a:latin typeface="Nunito"/>
                        <a:ea typeface="Nunito"/>
                        <a:cs typeface="Nunito"/>
                        <a:sym typeface="Nunito"/>
                      </a:endParaRP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Priority Level</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Criteria</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Measurement Aspect</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Measurement Technique</a:t>
                      </a:r>
                    </a:p>
                  </a:txBody>
                  <a:tcPr marT="91425" marB="91425" marR="91425" marL="91425" anchor="ctr"/>
                </a:tc>
              </a:tr>
              <a:tr h="540000">
                <a:tc rowSpan="5">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UX goals</a:t>
                      </a:r>
                    </a:p>
                  </a:txBody>
                  <a:tcPr marT="91425" marB="91425" marR="91425" marL="91425" anchor="ctr"/>
                </a:tc>
                <a:tc rowSpan="2">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1</a:t>
                      </a:r>
                    </a:p>
                  </a:txBody>
                  <a:tcPr marT="91425" marB="91425" marR="91425" marL="91425" anchor="ctr">
                    <a:solidFill>
                      <a:schemeClr val="lt2"/>
                    </a:solidFill>
                  </a:tcPr>
                </a:tc>
                <a:tc rowSpan="2">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Satisfying</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Opinion rating – intuitive, easy to use</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Questionnaire</a:t>
                      </a:r>
                    </a:p>
                  </a:txBody>
                  <a:tcPr marT="91425" marB="91425" marR="91425" marL="91425" anchor="ctr">
                    <a:solidFill>
                      <a:schemeClr val="lt2"/>
                    </a:solidFill>
                  </a:tcPr>
                </a:tc>
              </a:tr>
              <a:tr h="540000">
                <a:tc vMerge="1"/>
                <a:tc vMerge="1"/>
                <a:tc vMerge="1"/>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Facial expression – frustrated, peaceful, happy etc</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Webcam / Observation</a:t>
                      </a:r>
                    </a:p>
                  </a:txBody>
                  <a:tcPr marT="91425" marB="91425" marR="91425" marL="91425" anchor="ctr">
                    <a:solidFill>
                      <a:schemeClr val="lt2"/>
                    </a:solidFill>
                  </a:tcPr>
                </a:tc>
              </a:tr>
              <a:tr h="543600">
                <a:tc vMerge="1"/>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2</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Enjoying</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Ease of navigation, (low) level of frustration</a:t>
                      </a:r>
                    </a:p>
                  </a:txBody>
                  <a:tcPr marT="91425" marB="91425" marR="91425" marL="91425" anchor="ctr">
                    <a:solidFill>
                      <a:schemeClr val="lt2"/>
                    </a:solidFill>
                  </a:tcP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lang="en" sz="1400" u="none" cap="none" strike="noStrike">
                          <a:solidFill>
                            <a:schemeClr val="dk1"/>
                          </a:solidFill>
                          <a:latin typeface="Nunito"/>
                          <a:ea typeface="Nunito"/>
                          <a:cs typeface="Nunito"/>
                          <a:sym typeface="Nunito"/>
                        </a:rPr>
                        <a:t>Questionnaire</a:t>
                      </a:r>
                    </a:p>
                  </a:txBody>
                  <a:tcPr marT="91425" marB="91425" marR="91425" marL="91425" anchor="ctr">
                    <a:solidFill>
                      <a:schemeClr val="lt2"/>
                    </a:solidFill>
                  </a:tcPr>
                </a:tc>
              </a:tr>
              <a:tr h="547200">
                <a:tc vMerge="1"/>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3</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Motivating</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Time of self-exploration </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lang="en" sz="1400" u="none" cap="none" strike="noStrike">
                          <a:solidFill>
                            <a:schemeClr val="dk1"/>
                          </a:solidFill>
                          <a:latin typeface="Nunito"/>
                          <a:ea typeface="Nunito"/>
                          <a:cs typeface="Nunito"/>
                          <a:sym typeface="Nunito"/>
                        </a:rPr>
                        <a:t>Direct Observation</a:t>
                      </a:r>
                    </a:p>
                  </a:txBody>
                  <a:tcPr marT="91425" marB="91425" marR="91425" marL="91425" anchor="ctr"/>
                </a:tc>
              </a:tr>
              <a:tr h="547200">
                <a:tc vMerge="1"/>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4</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Nunito"/>
                        <a:buNone/>
                      </a:pPr>
                      <a:r>
                        <a:rPr b="0" lang="en" sz="1400" u="none" cap="none" strike="noStrike">
                          <a:solidFill>
                            <a:schemeClr val="dk1"/>
                          </a:solidFill>
                          <a:latin typeface="Nunito"/>
                          <a:ea typeface="Nunito"/>
                          <a:cs typeface="Nunito"/>
                          <a:sym typeface="Nunito"/>
                        </a:rPr>
                        <a:t>Aesthetic</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lang="en" sz="1400" u="none" cap="none" strike="noStrike">
                          <a:solidFill>
                            <a:schemeClr val="dk1"/>
                          </a:solidFill>
                          <a:latin typeface="Nunito"/>
                          <a:ea typeface="Nunito"/>
                          <a:cs typeface="Nunito"/>
                          <a:sym typeface="Nunito"/>
                        </a:rPr>
                        <a:t>Opinion rating – layout, colours &amp; fonts, etc</a:t>
                      </a:r>
                    </a:p>
                  </a:txBody>
                  <a:tcPr marT="91425" marB="91425" marR="91425" marL="91425" anchor="ct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lang="en" sz="1400" u="none" cap="none" strike="noStrike">
                          <a:solidFill>
                            <a:schemeClr val="dk1"/>
                          </a:solidFill>
                          <a:latin typeface="Nunito"/>
                          <a:ea typeface="Nunito"/>
                          <a:cs typeface="Nunito"/>
                          <a:sym typeface="Nunito"/>
                        </a:rPr>
                        <a:t>Questionnaire</a:t>
                      </a:r>
                    </a:p>
                  </a:txBody>
                  <a:tcPr marT="91425" marB="91425" marR="91425" marL="91425" anchor="ct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Shape 74"/>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Background</a:t>
            </a:r>
          </a:p>
        </p:txBody>
      </p:sp>
      <p:pic>
        <p:nvPicPr>
          <p:cNvPr id="75" name="Shape 75"/>
          <p:cNvPicPr preferRelativeResize="0"/>
          <p:nvPr/>
        </p:nvPicPr>
        <p:blipFill rotWithShape="1">
          <a:blip r:embed="rId3">
            <a:alphaModFix/>
          </a:blip>
          <a:srcRect b="32167" l="14092" r="65215" t="26971"/>
          <a:stretch/>
        </p:blipFill>
        <p:spPr>
          <a:xfrm>
            <a:off x="653725" y="1903899"/>
            <a:ext cx="2035199" cy="2259724"/>
          </a:xfrm>
          <a:prstGeom prst="rect">
            <a:avLst/>
          </a:prstGeom>
          <a:noFill/>
          <a:ln>
            <a:noFill/>
          </a:ln>
        </p:spPr>
      </p:pic>
      <p:sp>
        <p:nvSpPr>
          <p:cNvPr id="76" name="Shape 76"/>
          <p:cNvSpPr txBox="1"/>
          <p:nvPr/>
        </p:nvSpPr>
        <p:spPr>
          <a:xfrm>
            <a:off x="1120248" y="1347613"/>
            <a:ext cx="1102153" cy="468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SzPct val="25000"/>
              <a:buFont typeface="Nunito"/>
              <a:buNone/>
            </a:pPr>
            <a:r>
              <a:rPr b="0" i="0" lang="en" sz="1600" u="none" cap="none" strike="noStrike">
                <a:solidFill>
                  <a:srgbClr val="000000"/>
                </a:solidFill>
                <a:latin typeface="Nunito"/>
                <a:ea typeface="Nunito"/>
                <a:cs typeface="Nunito"/>
                <a:sym typeface="Nunito"/>
              </a:rPr>
              <a:t>DBS Card</a:t>
            </a:r>
          </a:p>
        </p:txBody>
      </p:sp>
      <p:pic>
        <p:nvPicPr>
          <p:cNvPr id="77" name="Shape 77"/>
          <p:cNvPicPr preferRelativeResize="0"/>
          <p:nvPr/>
        </p:nvPicPr>
        <p:blipFill rotWithShape="1">
          <a:blip r:embed="rId4">
            <a:alphaModFix/>
          </a:blip>
          <a:srcRect b="37170" l="8622" r="74802" t="25272"/>
          <a:stretch/>
        </p:blipFill>
        <p:spPr>
          <a:xfrm>
            <a:off x="2921288" y="1903899"/>
            <a:ext cx="1697773" cy="2162899"/>
          </a:xfrm>
          <a:prstGeom prst="rect">
            <a:avLst/>
          </a:prstGeom>
          <a:noFill/>
          <a:ln>
            <a:noFill/>
          </a:ln>
        </p:spPr>
      </p:pic>
      <p:sp>
        <p:nvSpPr>
          <p:cNvPr id="78" name="Shape 78"/>
          <p:cNvSpPr txBox="1"/>
          <p:nvPr/>
        </p:nvSpPr>
        <p:spPr>
          <a:xfrm>
            <a:off x="3207874" y="1347613"/>
            <a:ext cx="1124601" cy="468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SzPct val="25000"/>
              <a:buFont typeface="Nunito"/>
              <a:buNone/>
            </a:pPr>
            <a:r>
              <a:rPr b="0" i="0" lang="en" sz="1600" u="none" cap="none" strike="noStrike">
                <a:solidFill>
                  <a:srgbClr val="000000"/>
                </a:solidFill>
                <a:latin typeface="Nunito"/>
                <a:ea typeface="Nunito"/>
                <a:cs typeface="Nunito"/>
                <a:sym typeface="Nunito"/>
              </a:rPr>
              <a:t>UOB Card</a:t>
            </a:r>
          </a:p>
        </p:txBody>
      </p:sp>
      <p:pic>
        <p:nvPicPr>
          <p:cNvPr id="79" name="Shape 79"/>
          <p:cNvPicPr preferRelativeResize="0"/>
          <p:nvPr/>
        </p:nvPicPr>
        <p:blipFill rotWithShape="1">
          <a:blip r:embed="rId5">
            <a:alphaModFix/>
          </a:blip>
          <a:srcRect b="19328" l="15489" r="39574" t="24430"/>
          <a:stretch/>
        </p:blipFill>
        <p:spPr>
          <a:xfrm>
            <a:off x="4851425" y="1903899"/>
            <a:ext cx="4131675" cy="2907524"/>
          </a:xfrm>
          <a:prstGeom prst="rect">
            <a:avLst/>
          </a:prstGeom>
          <a:noFill/>
          <a:ln>
            <a:noFill/>
          </a:ln>
        </p:spPr>
      </p:pic>
      <p:sp>
        <p:nvSpPr>
          <p:cNvPr id="80" name="Shape 80"/>
          <p:cNvSpPr txBox="1"/>
          <p:nvPr/>
        </p:nvSpPr>
        <p:spPr>
          <a:xfrm>
            <a:off x="6190966" y="1347613"/>
            <a:ext cx="1452593" cy="468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SzPct val="25000"/>
              <a:buFont typeface="Nunito"/>
              <a:buNone/>
            </a:pPr>
            <a:r>
              <a:rPr b="0" i="0" lang="en" sz="1600" u="none" cap="none" strike="noStrike">
                <a:solidFill>
                  <a:srgbClr val="000000"/>
                </a:solidFill>
                <a:latin typeface="Nunito"/>
                <a:ea typeface="Nunito"/>
                <a:cs typeface="Nunito"/>
                <a:sym typeface="Nunito"/>
              </a:rPr>
              <a:t>OCBC Cards</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Shape 300"/>
          <p:cNvSpPr txBox="1"/>
          <p:nvPr>
            <p:ph type="title"/>
          </p:nvPr>
        </p:nvSpPr>
        <p:spPr>
          <a:xfrm>
            <a:off x="311700" y="2150850"/>
            <a:ext cx="8520599" cy="8418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1"/>
              </a:buClr>
              <a:buSzPct val="25000"/>
              <a:buFont typeface="Nunito"/>
              <a:buNone/>
            </a:pPr>
            <a:r>
              <a:rPr b="0" i="0" lang="en" sz="3600" u="none" cap="none" strike="noStrike">
                <a:solidFill>
                  <a:schemeClr val="dk1"/>
                </a:solidFill>
                <a:latin typeface="Nunito"/>
                <a:ea typeface="Nunito"/>
                <a:cs typeface="Nunito"/>
                <a:sym typeface="Nunito"/>
              </a:rPr>
              <a:t>Thank you!</a:t>
            </a:r>
            <a:br>
              <a:rPr b="0" i="0" lang="en" sz="3600" u="none" cap="none" strike="noStrike">
                <a:solidFill>
                  <a:schemeClr val="dk1"/>
                </a:solidFill>
                <a:latin typeface="Nunito"/>
                <a:ea typeface="Nunito"/>
                <a:cs typeface="Nunito"/>
                <a:sym typeface="Nunito"/>
              </a:rPr>
            </a:br>
            <a:br>
              <a:rPr b="0" i="0" lang="en" sz="3600" u="none" cap="none" strike="noStrike">
                <a:solidFill>
                  <a:schemeClr val="dk1"/>
                </a:solidFill>
                <a:latin typeface="Nunito"/>
                <a:ea typeface="Nunito"/>
                <a:cs typeface="Nunito"/>
                <a:sym typeface="Nunito"/>
              </a:rPr>
            </a:br>
            <a:r>
              <a:rPr b="0" i="0" lang="en" sz="3600" u="none" cap="none" strike="noStrike">
                <a:solidFill>
                  <a:schemeClr val="dk1"/>
                </a:solidFill>
                <a:latin typeface="Nunito"/>
                <a:ea typeface="Nunito"/>
                <a:cs typeface="Nunito"/>
                <a:sym typeface="Nunito"/>
              </a:rPr>
              <a:t>Q&amp;A</a:t>
            </a:r>
          </a:p>
        </p:txBody>
      </p:sp>
      <p:pic>
        <p:nvPicPr>
          <p:cNvPr descr="Numbers-1-icon.png" id="301" name="Shape 301"/>
          <p:cNvPicPr preferRelativeResize="0"/>
          <p:nvPr/>
        </p:nvPicPr>
        <p:blipFill rotWithShape="1">
          <a:blip r:embed="rId3">
            <a:alphaModFix amt="20000"/>
          </a:blip>
          <a:srcRect b="0" l="0" r="0" t="0"/>
          <a:stretch/>
        </p:blipFill>
        <p:spPr>
          <a:xfrm rot="-1078712">
            <a:off x="-528048" y="-143425"/>
            <a:ext cx="4047241" cy="4047241"/>
          </a:xfrm>
          <a:prstGeom prst="rect">
            <a:avLst/>
          </a:prstGeom>
          <a:noFill/>
          <a:ln>
            <a:noFill/>
          </a:ln>
        </p:spPr>
      </p:pic>
      <p:pic>
        <p:nvPicPr>
          <p:cNvPr descr="469963475.jpg" id="302" name="Shape 302"/>
          <p:cNvPicPr preferRelativeResize="0"/>
          <p:nvPr/>
        </p:nvPicPr>
        <p:blipFill rotWithShape="1">
          <a:blip r:embed="rId4">
            <a:alphaModFix amt="20000"/>
          </a:blip>
          <a:srcRect b="0" l="0" r="0" t="0"/>
          <a:stretch/>
        </p:blipFill>
        <p:spPr>
          <a:xfrm rot="1281114">
            <a:off x="6200699" y="3191075"/>
            <a:ext cx="2030560" cy="2030560"/>
          </a:xfrm>
          <a:prstGeom prst="rect">
            <a:avLst/>
          </a:prstGeom>
          <a:noFill/>
          <a:ln>
            <a:noFill/>
          </a:ln>
        </p:spPr>
      </p:pic>
      <p:sp>
        <p:nvSpPr>
          <p:cNvPr id="303" name="Shape 303"/>
          <p:cNvSpPr txBox="1"/>
          <p:nvPr/>
        </p:nvSpPr>
        <p:spPr>
          <a:xfrm>
            <a:off x="179511" y="4659982"/>
            <a:ext cx="8964488" cy="261609"/>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000000"/>
              </a:buClr>
              <a:buSzPct val="25000"/>
              <a:buFont typeface="Nunito"/>
              <a:buNone/>
            </a:pPr>
            <a:r>
              <a:rPr b="0" i="0" lang="en" sz="1100" u="none" cap="none" strike="noStrike">
                <a:solidFill>
                  <a:srgbClr val="000000"/>
                </a:solidFill>
                <a:latin typeface="Nunito"/>
                <a:ea typeface="Nunito"/>
                <a:cs typeface="Nunito"/>
                <a:sym typeface="Nunito"/>
              </a:rPr>
              <a:t>Chiew Jun Hao (1001046) | Gao Xiongyi (1000894) | Tan Yi Hui Valerie (1001191) | Wang Yujia (1000911) | Zhang Zhexian (1001214)</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Shape 308"/>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Reference</a:t>
            </a:r>
          </a:p>
        </p:txBody>
      </p:sp>
      <p:sp>
        <p:nvSpPr>
          <p:cNvPr id="309" name="Shape 309"/>
          <p:cNvSpPr txBox="1"/>
          <p:nvPr>
            <p:ph idx="1" type="body"/>
          </p:nvPr>
        </p:nvSpPr>
        <p:spPr>
          <a:xfrm>
            <a:off x="311700" y="1152475"/>
            <a:ext cx="8520599" cy="3416400"/>
          </a:xfrm>
          <a:prstGeom prst="rect">
            <a:avLst/>
          </a:prstGeom>
          <a:noFill/>
          <a:ln>
            <a:noFill/>
          </a:ln>
        </p:spPr>
        <p:txBody>
          <a:bodyPr anchorCtr="0" anchor="t" bIns="91425" lIns="91425" rIns="91425" tIns="91425">
            <a:noAutofit/>
          </a:bodyPr>
          <a:lstStyle/>
          <a:p>
            <a:pPr indent="0" lvl="0" marL="0" marR="0" rtl="0" algn="l">
              <a:lnSpc>
                <a:spcPct val="115000"/>
              </a:lnSpc>
              <a:spcBef>
                <a:spcPts val="0"/>
              </a:spcBef>
              <a:spcAft>
                <a:spcPts val="0"/>
              </a:spcAft>
              <a:buClr>
                <a:schemeClr val="dk2"/>
              </a:buClr>
              <a:buSzPct val="25000"/>
              <a:buFont typeface="Nunito"/>
              <a:buNone/>
            </a:pPr>
            <a:r>
              <a:rPr b="0" i="0" lang="en" sz="1400" u="none" cap="none" strike="noStrike">
                <a:solidFill>
                  <a:schemeClr val="dk2"/>
                </a:solidFill>
                <a:latin typeface="Nunito"/>
                <a:ea typeface="Nunito"/>
                <a:cs typeface="Nunito"/>
                <a:sym typeface="Nunito"/>
              </a:rPr>
              <a:t>[1] Nichols, Mahmud, O’Donovan (2016). Proceedings of the 21st International Conference on Intelligent User Interfaces. </a:t>
            </a:r>
            <a:r>
              <a:rPr b="0" i="1" lang="en" sz="1400" u="none" cap="none" strike="noStrike">
                <a:solidFill>
                  <a:schemeClr val="dk2"/>
                </a:solidFill>
                <a:latin typeface="Nunito"/>
                <a:ea typeface="Nunito"/>
                <a:cs typeface="Nunito"/>
                <a:sym typeface="Nunito"/>
              </a:rPr>
              <a:t>IUI'16 21st International Conference on Intelligent User Interfaces. </a:t>
            </a:r>
            <a:r>
              <a:rPr b="0" i="0" lang="en" sz="1400" u="none" cap="none" strike="noStrike">
                <a:solidFill>
                  <a:schemeClr val="dk2"/>
                </a:solidFill>
                <a:latin typeface="Nunito"/>
                <a:ea typeface="Nunito"/>
                <a:cs typeface="Nunito"/>
                <a:sym typeface="Nunito"/>
              </a:rPr>
              <a:t>Retrieved from </a:t>
            </a:r>
            <a:r>
              <a:rPr b="0" i="0" lang="en" sz="1400" u="sng" cap="none" strike="noStrike">
                <a:solidFill>
                  <a:schemeClr val="hlink"/>
                </a:solidFill>
                <a:latin typeface="Nunito"/>
                <a:ea typeface="Nunito"/>
                <a:cs typeface="Nunito"/>
                <a:sym typeface="Nunito"/>
                <a:hlinkClick r:id="rId3"/>
              </a:rPr>
              <a:t>http://dl.acm.org/citation.cfm?id=2856767</a:t>
            </a:r>
          </a:p>
          <a:p>
            <a:pPr indent="0" lvl="0" marL="0" marR="0" rtl="0" algn="l">
              <a:lnSpc>
                <a:spcPct val="115000"/>
              </a:lnSpc>
              <a:spcBef>
                <a:spcPts val="1600"/>
              </a:spcBef>
              <a:spcAft>
                <a:spcPts val="0"/>
              </a:spcAft>
              <a:buClr>
                <a:schemeClr val="dk2"/>
              </a:buClr>
              <a:buSzPct val="25000"/>
              <a:buFont typeface="Nunito"/>
              <a:buNone/>
            </a:pPr>
            <a:r>
              <a:rPr b="0" i="0" lang="en" sz="1400" u="none" cap="none" strike="noStrike">
                <a:solidFill>
                  <a:schemeClr val="dk2"/>
                </a:solidFill>
                <a:latin typeface="Nunito"/>
                <a:ea typeface="Nunito"/>
                <a:cs typeface="Nunito"/>
                <a:sym typeface="Nunito"/>
              </a:rPr>
              <a:t>[2] Rutherford, Abell,  Churcher, McKinnon (2010). Usability of Navigation Tool for Browsing Genetic Sequences. </a:t>
            </a:r>
            <a:r>
              <a:rPr b="0" i="1" lang="en" sz="1400" u="none" cap="none" strike="noStrike">
                <a:solidFill>
                  <a:schemeClr val="dk2"/>
                </a:solidFill>
                <a:latin typeface="Nunito"/>
                <a:ea typeface="Nunito"/>
                <a:cs typeface="Nunito"/>
                <a:sym typeface="Nunito"/>
              </a:rPr>
              <a:t>AUIC '10 Proceedings of the Eleventh Australasian Conference on User Interface , Volume 106 Pages 33-41. </a:t>
            </a:r>
            <a:r>
              <a:rPr b="0" i="0" lang="en" sz="1400" u="none" cap="none" strike="noStrike">
                <a:solidFill>
                  <a:schemeClr val="dk2"/>
                </a:solidFill>
                <a:latin typeface="Nunito"/>
                <a:ea typeface="Nunito"/>
                <a:cs typeface="Nunito"/>
                <a:sym typeface="Nunito"/>
              </a:rPr>
              <a:t>Retrieved from </a:t>
            </a:r>
            <a:r>
              <a:rPr b="0" i="0" lang="en" sz="1400" u="sng" cap="none" strike="noStrike">
                <a:solidFill>
                  <a:schemeClr val="hlink"/>
                </a:solidFill>
                <a:latin typeface="Nunito"/>
                <a:ea typeface="Nunito"/>
                <a:cs typeface="Nunito"/>
                <a:sym typeface="Nunito"/>
                <a:hlinkClick r:id="rId4"/>
              </a:rPr>
              <a:t>http://dl.acm.org/citation.cfm?id=1862287</a:t>
            </a:r>
          </a:p>
          <a:p>
            <a:pPr indent="0" lvl="0" marL="0" marR="0" rtl="0" algn="l">
              <a:lnSpc>
                <a:spcPct val="115000"/>
              </a:lnSpc>
              <a:spcBef>
                <a:spcPts val="1600"/>
              </a:spcBef>
              <a:spcAft>
                <a:spcPts val="0"/>
              </a:spcAft>
              <a:buClr>
                <a:schemeClr val="dk2"/>
              </a:buClr>
              <a:buSzPct val="25000"/>
              <a:buFont typeface="Nunito"/>
              <a:buNone/>
            </a:pPr>
            <a:r>
              <a:rPr b="0" i="0" lang="en" sz="1400" u="none" cap="none" strike="noStrike">
                <a:solidFill>
                  <a:schemeClr val="dk2"/>
                </a:solidFill>
                <a:latin typeface="Nunito"/>
                <a:ea typeface="Nunito"/>
                <a:cs typeface="Nunito"/>
                <a:sym typeface="Nunito"/>
              </a:rPr>
              <a:t>[3] Wu, M., Turpin, A. et al. (2010). Presenting Query Aspects to Support Exploratory Search. </a:t>
            </a:r>
            <a:r>
              <a:rPr b="0" i="1" lang="en" sz="1400" u="none" cap="none" strike="noStrike">
                <a:solidFill>
                  <a:schemeClr val="dk2"/>
                </a:solidFill>
                <a:latin typeface="Nunito"/>
                <a:ea typeface="Nunito"/>
                <a:cs typeface="Nunito"/>
                <a:sym typeface="Nunito"/>
              </a:rPr>
              <a:t>11th Australasian User Interface Conference (AUIC2010), </a:t>
            </a:r>
            <a:r>
              <a:rPr b="0" i="0" lang="en" sz="1400" u="none" cap="none" strike="noStrike">
                <a:solidFill>
                  <a:schemeClr val="dk2"/>
                </a:solidFill>
                <a:latin typeface="Nunito"/>
                <a:ea typeface="Nunito"/>
                <a:cs typeface="Nunito"/>
                <a:sym typeface="Nunito"/>
              </a:rPr>
              <a:t>Volume </a:t>
            </a:r>
            <a:r>
              <a:rPr b="0" i="1" lang="en" sz="1400" u="none" cap="none" strike="noStrike">
                <a:solidFill>
                  <a:schemeClr val="dk2"/>
                </a:solidFill>
                <a:latin typeface="Nunito"/>
                <a:ea typeface="Nunito"/>
                <a:cs typeface="Nunito"/>
                <a:sym typeface="Nunito"/>
              </a:rPr>
              <a:t>106</a:t>
            </a:r>
            <a:r>
              <a:rPr b="0" i="0" lang="en" sz="1400" u="none" cap="none" strike="noStrike">
                <a:solidFill>
                  <a:schemeClr val="dk2"/>
                </a:solidFill>
                <a:latin typeface="Nunito"/>
                <a:ea typeface="Nunito"/>
                <a:cs typeface="Nunito"/>
                <a:sym typeface="Nunito"/>
              </a:rPr>
              <a:t>. Retrieved from </a:t>
            </a:r>
            <a:r>
              <a:rPr b="0" i="0" lang="en" sz="1400" u="sng" cap="none" strike="noStrike">
                <a:solidFill>
                  <a:schemeClr val="hlink"/>
                </a:solidFill>
                <a:latin typeface="Nunito"/>
                <a:ea typeface="Nunito"/>
                <a:cs typeface="Nunito"/>
                <a:sym typeface="Nunito"/>
                <a:hlinkClick r:id="rId5"/>
              </a:rPr>
              <a:t>http://crpit.com/confpapers/CRPITV106Wu.pdf</a:t>
            </a:r>
          </a:p>
          <a:p>
            <a:pPr indent="0" lvl="0" marL="0" marR="0" rtl="0" algn="l">
              <a:lnSpc>
                <a:spcPct val="115000"/>
              </a:lnSpc>
              <a:spcBef>
                <a:spcPts val="1600"/>
              </a:spcBef>
              <a:spcAft>
                <a:spcPts val="0"/>
              </a:spcAft>
              <a:buClr>
                <a:schemeClr val="dk2"/>
              </a:buClr>
              <a:buSzPct val="25000"/>
              <a:buFont typeface="Nunito"/>
              <a:buNone/>
            </a:pPr>
            <a:r>
              <a:t/>
            </a:r>
            <a:endParaRPr b="0" i="0" sz="1400" u="none" cap="none" strike="noStrike">
              <a:solidFill>
                <a:schemeClr val="dk2"/>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Shape 85"/>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Background</a:t>
            </a:r>
          </a:p>
        </p:txBody>
      </p:sp>
      <p:sp>
        <p:nvSpPr>
          <p:cNvPr id="86" name="Shape 86"/>
          <p:cNvSpPr txBox="1"/>
          <p:nvPr>
            <p:ph idx="1" type="body"/>
          </p:nvPr>
        </p:nvSpPr>
        <p:spPr>
          <a:xfrm>
            <a:off x="311700" y="1152475"/>
            <a:ext cx="8520599" cy="3416400"/>
          </a:xfrm>
          <a:prstGeom prst="rect">
            <a:avLst/>
          </a:prstGeom>
          <a:noFill/>
          <a:ln>
            <a:noFill/>
          </a:ln>
        </p:spPr>
        <p:txBody>
          <a:bodyPr anchorCtr="0" anchor="t" bIns="91425" lIns="91425" rIns="91425" tIns="91425">
            <a:noAutofit/>
          </a:bodyPr>
          <a:lstStyle/>
          <a:p>
            <a:pPr indent="0" lvl="0" marL="0" marR="0" rtl="0" algn="l">
              <a:lnSpc>
                <a:spcPct val="150000"/>
              </a:lnSpc>
              <a:spcBef>
                <a:spcPts val="0"/>
              </a:spcBef>
              <a:spcAft>
                <a:spcPts val="0"/>
              </a:spcAft>
              <a:buClr>
                <a:schemeClr val="dk2"/>
              </a:buClr>
              <a:buSzPct val="25000"/>
              <a:buFont typeface="Nunito"/>
              <a:buNone/>
            </a:pPr>
            <a:r>
              <a:t/>
            </a:r>
            <a:endParaRPr b="0" i="0" sz="1800" u="none" cap="none" strike="noStrike">
              <a:solidFill>
                <a:srgbClr val="595959"/>
              </a:solidFill>
              <a:latin typeface="Nunito"/>
              <a:ea typeface="Nunito"/>
              <a:cs typeface="Nunito"/>
              <a:sym typeface="Nunito"/>
            </a:endParaRPr>
          </a:p>
          <a:p>
            <a:pPr indent="0" lvl="0" marL="0" marR="0" rtl="0" algn="l">
              <a:lnSpc>
                <a:spcPct val="150000"/>
              </a:lnSpc>
              <a:spcBef>
                <a:spcPts val="1600"/>
              </a:spcBef>
              <a:spcAft>
                <a:spcPts val="0"/>
              </a:spcAft>
              <a:buClr>
                <a:schemeClr val="dk2"/>
              </a:buClr>
              <a:buSzPct val="25000"/>
              <a:buFont typeface="Nunito"/>
              <a:buNone/>
            </a:pPr>
            <a:r>
              <a:rPr b="0" i="0" lang="en" sz="1800" u="none" cap="none" strike="noStrike">
                <a:solidFill>
                  <a:srgbClr val="595959"/>
                </a:solidFill>
                <a:latin typeface="Nunito"/>
                <a:ea typeface="Nunito"/>
                <a:cs typeface="Nunito"/>
                <a:sym typeface="Nunito"/>
              </a:rPr>
              <a:t>Word-based syntactic matching schemes work well for tasks such as homepage finding or fact finding, but they are </a:t>
            </a:r>
            <a:r>
              <a:rPr b="1" i="0" lang="en" sz="1800" u="none" cap="none" strike="noStrike">
                <a:solidFill>
                  <a:srgbClr val="595959"/>
                </a:solidFill>
                <a:latin typeface="Nunito"/>
                <a:ea typeface="Nunito"/>
                <a:cs typeface="Nunito"/>
                <a:sym typeface="Nunito"/>
              </a:rPr>
              <a:t>less effective</a:t>
            </a:r>
            <a:r>
              <a:rPr b="0" i="0" lang="en" sz="1800" u="none" cap="none" strike="noStrike">
                <a:solidFill>
                  <a:srgbClr val="595959"/>
                </a:solidFill>
                <a:latin typeface="Nunito"/>
                <a:ea typeface="Nunito"/>
                <a:cs typeface="Nunito"/>
                <a:sym typeface="Nunito"/>
              </a:rPr>
              <a:t> in supporting </a:t>
            </a:r>
            <a:r>
              <a:rPr b="1" i="0" lang="en" sz="1800" u="none" cap="none" strike="noStrike">
                <a:solidFill>
                  <a:srgbClr val="595959"/>
                </a:solidFill>
                <a:latin typeface="Nunito"/>
                <a:ea typeface="Nunito"/>
                <a:cs typeface="Nunito"/>
                <a:sym typeface="Nunito"/>
              </a:rPr>
              <a:t>exploratory search</a:t>
            </a:r>
            <a:r>
              <a:rPr b="0" i="0" lang="en" sz="1800" u="none" cap="none" strike="noStrike">
                <a:solidFill>
                  <a:srgbClr val="595959"/>
                </a:solidFill>
                <a:latin typeface="Nunito"/>
                <a:ea typeface="Nunito"/>
                <a:cs typeface="Nunito"/>
                <a:sym typeface="Nunito"/>
              </a:rPr>
              <a:t> tasks such as learning and investigation.</a:t>
            </a:r>
          </a:p>
          <a:p>
            <a:pPr indent="-228600" lvl="0" marL="457200" marR="0" rtl="0" algn="r">
              <a:lnSpc>
                <a:spcPct val="150000"/>
              </a:lnSpc>
              <a:spcBef>
                <a:spcPts val="1600"/>
              </a:spcBef>
              <a:spcAft>
                <a:spcPts val="0"/>
              </a:spcAft>
              <a:buClr>
                <a:srgbClr val="FF0000"/>
              </a:buClr>
              <a:buSzPct val="25000"/>
              <a:buFont typeface="Nunito"/>
              <a:buNone/>
            </a:pPr>
            <a:r>
              <a:rPr b="0" i="0" lang="en" sz="1400" u="none" cap="none" strike="noStrike">
                <a:solidFill>
                  <a:srgbClr val="595959"/>
                </a:solidFill>
                <a:latin typeface="Nunito"/>
                <a:ea typeface="Nunito"/>
                <a:cs typeface="Nunito"/>
                <a:sym typeface="Nunito"/>
              </a:rPr>
              <a:t>- Wu, M., et al. (2010). Presenting Query Aspects to Support Exploratory Search.</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Shape 91"/>
          <p:cNvSpPr txBox="1"/>
          <p:nvPr>
            <p:ph type="title"/>
          </p:nvPr>
        </p:nvSpPr>
        <p:spPr>
          <a:xfrm>
            <a:off x="311700" y="2150850"/>
            <a:ext cx="8520599" cy="8418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1"/>
              </a:buClr>
              <a:buSzPct val="25000"/>
              <a:buFont typeface="Nunito"/>
              <a:buNone/>
            </a:pPr>
            <a:r>
              <a:rPr b="0" i="0" lang="en" sz="3600" u="none" cap="none" strike="noStrike">
                <a:solidFill>
                  <a:schemeClr val="dk1"/>
                </a:solidFill>
                <a:latin typeface="Nunito"/>
                <a:ea typeface="Nunito"/>
                <a:cs typeface="Nunito"/>
                <a:sym typeface="Nunito"/>
              </a:rPr>
              <a:t>Objective Statement</a:t>
            </a:r>
          </a:p>
        </p:txBody>
      </p:sp>
      <p:pic>
        <p:nvPicPr>
          <p:cNvPr descr="Numbers-1-icon.png" id="92" name="Shape 92"/>
          <p:cNvPicPr preferRelativeResize="0"/>
          <p:nvPr/>
        </p:nvPicPr>
        <p:blipFill rotWithShape="1">
          <a:blip r:embed="rId3">
            <a:alphaModFix amt="20000"/>
          </a:blip>
          <a:srcRect b="0" l="0" r="0" t="0"/>
          <a:stretch/>
        </p:blipFill>
        <p:spPr>
          <a:xfrm rot="-1078712">
            <a:off x="-528048" y="-143425"/>
            <a:ext cx="4047241" cy="4047241"/>
          </a:xfrm>
          <a:prstGeom prst="rect">
            <a:avLst/>
          </a:prstGeom>
          <a:noFill/>
          <a:ln>
            <a:noFill/>
          </a:ln>
        </p:spPr>
      </p:pic>
      <p:pic>
        <p:nvPicPr>
          <p:cNvPr descr="469963475.jpg" id="93" name="Shape 93"/>
          <p:cNvPicPr preferRelativeResize="0"/>
          <p:nvPr/>
        </p:nvPicPr>
        <p:blipFill rotWithShape="1">
          <a:blip r:embed="rId4">
            <a:alphaModFix amt="20000"/>
          </a:blip>
          <a:srcRect b="0" l="0" r="0" t="0"/>
          <a:stretch/>
        </p:blipFill>
        <p:spPr>
          <a:xfrm rot="1281114">
            <a:off x="6200699" y="3191075"/>
            <a:ext cx="2030560" cy="203056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Shape 98"/>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400" u="none" cap="none" strike="noStrike">
                <a:solidFill>
                  <a:schemeClr val="dk1"/>
                </a:solidFill>
                <a:latin typeface="Nunito"/>
                <a:ea typeface="Nunito"/>
                <a:cs typeface="Nunito"/>
                <a:sym typeface="Nunito"/>
              </a:rPr>
              <a:t>Problem Statement</a:t>
            </a:r>
          </a:p>
        </p:txBody>
      </p:sp>
      <p:sp>
        <p:nvSpPr>
          <p:cNvPr id="99" name="Shape 99"/>
          <p:cNvSpPr txBox="1"/>
          <p:nvPr>
            <p:ph idx="1" type="body"/>
          </p:nvPr>
        </p:nvSpPr>
        <p:spPr>
          <a:xfrm>
            <a:off x="311700" y="1184325"/>
            <a:ext cx="8242499" cy="3416400"/>
          </a:xfrm>
          <a:prstGeom prst="rect">
            <a:avLst/>
          </a:prstGeom>
          <a:noFill/>
          <a:ln>
            <a:noFill/>
          </a:ln>
        </p:spPr>
        <p:txBody>
          <a:bodyPr anchorCtr="0" anchor="t" bIns="91425" lIns="91425" rIns="91425" tIns="91425">
            <a:noAutofit/>
          </a:bodyPr>
          <a:lstStyle/>
          <a:p>
            <a:pPr indent="0" lvl="0" marL="0" marR="0" rtl="0" algn="l">
              <a:lnSpc>
                <a:spcPct val="150000"/>
              </a:lnSpc>
              <a:spcBef>
                <a:spcPts val="0"/>
              </a:spcBef>
              <a:spcAft>
                <a:spcPts val="0"/>
              </a:spcAft>
              <a:buClr>
                <a:schemeClr val="dk2"/>
              </a:buClr>
              <a:buSzPct val="25000"/>
              <a:buFont typeface="Nunito"/>
              <a:buNone/>
            </a:pPr>
            <a:r>
              <a:rPr b="0" i="0" lang="en" sz="1800" u="none" cap="none" strike="noStrike">
                <a:solidFill>
                  <a:srgbClr val="595959"/>
                </a:solidFill>
                <a:latin typeface="Nunito"/>
                <a:ea typeface="Nunito"/>
                <a:cs typeface="Nunito"/>
                <a:sym typeface="Nunito"/>
              </a:rPr>
              <a:t>Customers who </a:t>
            </a:r>
            <a:r>
              <a:rPr b="1" i="0" lang="en" sz="1800" u="none" cap="none" strike="noStrike">
                <a:solidFill>
                  <a:srgbClr val="595959"/>
                </a:solidFill>
                <a:latin typeface="Nunito"/>
                <a:ea typeface="Nunito"/>
                <a:cs typeface="Nunito"/>
                <a:sym typeface="Nunito"/>
              </a:rPr>
              <a:t>lack domain knowledge</a:t>
            </a:r>
            <a:r>
              <a:rPr b="0" i="0" lang="en" sz="1800" u="none" cap="none" strike="noStrike">
                <a:solidFill>
                  <a:srgbClr val="595959"/>
                </a:solidFill>
                <a:latin typeface="Nunito"/>
                <a:ea typeface="Nunito"/>
                <a:cs typeface="Nunito"/>
                <a:sym typeface="Nunito"/>
              </a:rPr>
              <a:t> often find it confusing to get the services/products they want, because information is </a:t>
            </a:r>
            <a:r>
              <a:rPr b="1" i="0" lang="en" sz="1800" u="none" cap="none" strike="noStrike">
                <a:solidFill>
                  <a:srgbClr val="595959"/>
                </a:solidFill>
                <a:latin typeface="Nunito"/>
                <a:ea typeface="Nunito"/>
                <a:cs typeface="Nunito"/>
                <a:sym typeface="Nunito"/>
              </a:rPr>
              <a:t>overloaded</a:t>
            </a:r>
            <a:r>
              <a:rPr b="0" i="0" lang="en" sz="1800" u="none" cap="none" strike="noStrike">
                <a:solidFill>
                  <a:srgbClr val="595959"/>
                </a:solidFill>
                <a:latin typeface="Nunito"/>
                <a:ea typeface="Nunito"/>
                <a:cs typeface="Nunito"/>
                <a:sym typeface="Nunito"/>
              </a:rPr>
              <a:t>, </a:t>
            </a:r>
            <a:r>
              <a:rPr b="1" i="0" lang="en" sz="1800" u="none" cap="none" strike="noStrike">
                <a:solidFill>
                  <a:srgbClr val="595959"/>
                </a:solidFill>
                <a:latin typeface="Nunito"/>
                <a:ea typeface="Nunito"/>
                <a:cs typeface="Nunito"/>
                <a:sym typeface="Nunito"/>
              </a:rPr>
              <a:t>cluttered</a:t>
            </a:r>
            <a:r>
              <a:rPr b="0" i="0" lang="en" sz="1800" u="none" cap="none" strike="noStrike">
                <a:solidFill>
                  <a:srgbClr val="595959"/>
                </a:solidFill>
                <a:latin typeface="Nunito"/>
                <a:ea typeface="Nunito"/>
                <a:cs typeface="Nunito"/>
                <a:sym typeface="Nunito"/>
              </a:rPr>
              <a:t>, and </a:t>
            </a:r>
            <a:r>
              <a:rPr b="1" i="0" lang="en" sz="1800" u="none" cap="none" strike="noStrike">
                <a:solidFill>
                  <a:srgbClr val="595959"/>
                </a:solidFill>
                <a:latin typeface="Nunito"/>
                <a:ea typeface="Nunito"/>
                <a:cs typeface="Nunito"/>
                <a:sym typeface="Nunito"/>
              </a:rPr>
              <a:t>not properly organized</a:t>
            </a:r>
            <a:r>
              <a:rPr b="0" i="0" lang="en" sz="1800" u="none" cap="none" strike="noStrike">
                <a:solidFill>
                  <a:srgbClr val="595959"/>
                </a:solidFill>
                <a:latin typeface="Nunito"/>
                <a:ea typeface="Nunito"/>
                <a:cs typeface="Nunito"/>
                <a:sym typeface="Nunito"/>
              </a:rPr>
              <a:t>. </a:t>
            </a:r>
          </a:p>
          <a:p>
            <a:pPr indent="0" lvl="0" marL="0" marR="0" rtl="0" algn="l">
              <a:lnSpc>
                <a:spcPct val="100000"/>
              </a:lnSpc>
              <a:spcBef>
                <a:spcPts val="1600"/>
              </a:spcBef>
              <a:spcAft>
                <a:spcPts val="0"/>
              </a:spcAft>
              <a:buClr>
                <a:schemeClr val="dk2"/>
              </a:buClr>
              <a:buSzPct val="25000"/>
              <a:buFont typeface="Nunito"/>
              <a:buNone/>
            </a:pPr>
            <a:r>
              <a:t/>
            </a:r>
            <a:endParaRPr b="0" i="0" sz="700" u="none" cap="none" strike="noStrike">
              <a:solidFill>
                <a:srgbClr val="595959"/>
              </a:solidFill>
              <a:latin typeface="Nunito"/>
              <a:ea typeface="Nunito"/>
              <a:cs typeface="Nunito"/>
              <a:sym typeface="Nunito"/>
            </a:endParaRPr>
          </a:p>
          <a:p>
            <a:pPr indent="0" lvl="0" marL="0" marR="0" rtl="0" algn="l">
              <a:lnSpc>
                <a:spcPct val="150000"/>
              </a:lnSpc>
              <a:spcBef>
                <a:spcPts val="1600"/>
              </a:spcBef>
              <a:spcAft>
                <a:spcPts val="0"/>
              </a:spcAft>
              <a:buClr>
                <a:schemeClr val="dk2"/>
              </a:buClr>
              <a:buSzPct val="25000"/>
              <a:buFont typeface="Nunito"/>
              <a:buNone/>
            </a:pPr>
            <a:r>
              <a:rPr b="0" i="0" lang="en" sz="1600" u="none" cap="none" strike="noStrike">
                <a:solidFill>
                  <a:srgbClr val="595959"/>
                </a:solidFill>
                <a:latin typeface="Nunito"/>
                <a:ea typeface="Nunito"/>
                <a:cs typeface="Nunito"/>
                <a:sym typeface="Nunito"/>
              </a:rPr>
              <a:t>For example, many customers are having difficulties finding the bank card that suits them best. This is because there are too many </a:t>
            </a:r>
            <a:r>
              <a:rPr b="1" i="0" lang="en" sz="1600" u="none" cap="none" strike="noStrike">
                <a:solidFill>
                  <a:srgbClr val="595959"/>
                </a:solidFill>
                <a:latin typeface="Nunito"/>
                <a:ea typeface="Nunito"/>
                <a:cs typeface="Nunito"/>
                <a:sym typeface="Nunito"/>
              </a:rPr>
              <a:t>terminologies</a:t>
            </a:r>
            <a:r>
              <a:rPr b="0" i="0" lang="en" sz="1600" u="none" cap="none" strike="noStrike">
                <a:solidFill>
                  <a:srgbClr val="595959"/>
                </a:solidFill>
                <a:latin typeface="Nunito"/>
                <a:ea typeface="Nunito"/>
                <a:cs typeface="Nunito"/>
                <a:sym typeface="Nunito"/>
              </a:rPr>
              <a:t> that are unknown to new users- such as credit, debit, or </a:t>
            </a:r>
            <a:r>
              <a:rPr b="1" i="0" lang="en" sz="1600" u="none" cap="none" strike="noStrike">
                <a:solidFill>
                  <a:srgbClr val="595959"/>
                </a:solidFill>
                <a:latin typeface="Nunito"/>
                <a:ea typeface="Nunito"/>
                <a:cs typeface="Nunito"/>
                <a:sym typeface="Nunito"/>
              </a:rPr>
              <a:t>brand-specific terms </a:t>
            </a:r>
            <a:r>
              <a:rPr b="0" i="0" lang="en" sz="1600" u="none" cap="none" strike="noStrike">
                <a:solidFill>
                  <a:srgbClr val="595959"/>
                </a:solidFill>
                <a:latin typeface="Nunito"/>
                <a:ea typeface="Nunito"/>
                <a:cs typeface="Nunito"/>
                <a:sym typeface="Nunito"/>
              </a:rPr>
              <a:t>such as ‘Frank card’, ‘Everyday card’, etc.</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Shape 104"/>
          <p:cNvSpPr txBox="1"/>
          <p:nvPr>
            <p:ph type="title"/>
          </p:nvPr>
        </p:nvSpPr>
        <p:spPr>
          <a:xfrm>
            <a:off x="311700" y="2150850"/>
            <a:ext cx="8520599" cy="8418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1"/>
              </a:buClr>
              <a:buSzPct val="25000"/>
              <a:buFont typeface="Nunito"/>
              <a:buNone/>
            </a:pPr>
            <a:r>
              <a:rPr b="0" i="0" lang="en" sz="3200" u="none" cap="none" strike="noStrike">
                <a:solidFill>
                  <a:schemeClr val="dk1"/>
                </a:solidFill>
                <a:latin typeface="Nunito"/>
                <a:ea typeface="Nunito"/>
                <a:cs typeface="Nunito"/>
                <a:sym typeface="Nunito"/>
              </a:rPr>
              <a:t>Increase the ease of navigation </a:t>
            </a:r>
            <a:br>
              <a:rPr b="0" i="0" lang="en" sz="2400" u="none" cap="none" strike="noStrike">
                <a:solidFill>
                  <a:schemeClr val="dk1"/>
                </a:solidFill>
                <a:latin typeface="Nunito"/>
                <a:ea typeface="Nunito"/>
                <a:cs typeface="Nunito"/>
                <a:sym typeface="Nunito"/>
              </a:rPr>
            </a:br>
            <a:r>
              <a:rPr b="0" i="0" lang="en" sz="2400" u="none" cap="none" strike="noStrike">
                <a:solidFill>
                  <a:schemeClr val="dk1"/>
                </a:solidFill>
                <a:latin typeface="Nunito"/>
                <a:ea typeface="Nunito"/>
                <a:cs typeface="Nunito"/>
                <a:sym typeface="Nunito"/>
              </a:rPr>
              <a:t>for</a:t>
            </a:r>
            <a:r>
              <a:rPr b="0" i="0" lang="en" sz="3200" u="none" cap="none" strike="noStrike">
                <a:solidFill>
                  <a:schemeClr val="dk1"/>
                </a:solidFill>
                <a:latin typeface="Nunito"/>
                <a:ea typeface="Nunito"/>
                <a:cs typeface="Nunito"/>
                <a:sym typeface="Nunito"/>
              </a:rPr>
              <a:t> </a:t>
            </a:r>
            <a:br>
              <a:rPr b="0" i="0" lang="en" sz="3200" u="none" cap="none" strike="noStrike">
                <a:solidFill>
                  <a:schemeClr val="dk1"/>
                </a:solidFill>
                <a:latin typeface="Nunito"/>
                <a:ea typeface="Nunito"/>
                <a:cs typeface="Nunito"/>
                <a:sym typeface="Nunito"/>
              </a:rPr>
            </a:br>
            <a:r>
              <a:rPr b="0" i="0" lang="en" sz="3200" u="none" cap="none" strike="noStrike">
                <a:solidFill>
                  <a:schemeClr val="dk1"/>
                </a:solidFill>
                <a:latin typeface="Nunito"/>
                <a:ea typeface="Nunito"/>
                <a:cs typeface="Nunito"/>
                <a:sym typeface="Nunito"/>
              </a:rPr>
              <a:t>information-heavy websites</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Shape 109"/>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Nunito"/>
              <a:buNone/>
            </a:pPr>
            <a:r>
              <a:rPr b="0" i="0" lang="en" sz="2800" u="none" cap="none" strike="noStrike">
                <a:solidFill>
                  <a:schemeClr val="dk1"/>
                </a:solidFill>
                <a:latin typeface="Nunito"/>
                <a:ea typeface="Nunito"/>
                <a:cs typeface="Nunito"/>
                <a:sym typeface="Nunito"/>
              </a:rPr>
              <a:t>Objective Statement</a:t>
            </a:r>
          </a:p>
        </p:txBody>
      </p:sp>
      <p:sp>
        <p:nvSpPr>
          <p:cNvPr id="110" name="Shape 110"/>
          <p:cNvSpPr txBox="1"/>
          <p:nvPr>
            <p:ph idx="1" type="body"/>
          </p:nvPr>
        </p:nvSpPr>
        <p:spPr>
          <a:xfrm>
            <a:off x="311700" y="1707653"/>
            <a:ext cx="8520599" cy="2088232"/>
          </a:xfrm>
          <a:prstGeom prst="rect">
            <a:avLst/>
          </a:prstGeom>
          <a:noFill/>
          <a:ln>
            <a:noFill/>
          </a:ln>
        </p:spPr>
        <p:txBody>
          <a:bodyPr anchorCtr="0" anchor="t" bIns="91425" lIns="91425" rIns="91425" tIns="91425">
            <a:noAutofit/>
          </a:bodyPr>
          <a:lstStyle/>
          <a:p>
            <a:pPr indent="0" lvl="0" marL="0" marR="0" rtl="0" algn="l">
              <a:lnSpc>
                <a:spcPct val="150000"/>
              </a:lnSpc>
              <a:spcBef>
                <a:spcPts val="0"/>
              </a:spcBef>
              <a:spcAft>
                <a:spcPts val="0"/>
              </a:spcAft>
              <a:buClr>
                <a:schemeClr val="dk2"/>
              </a:buClr>
              <a:buSzPct val="25000"/>
              <a:buFont typeface="Nunito"/>
              <a:buNone/>
            </a:pPr>
            <a:r>
              <a:rPr b="0" i="0" lang="en" sz="1800" u="none" cap="none" strike="noStrike">
                <a:solidFill>
                  <a:srgbClr val="595959"/>
                </a:solidFill>
                <a:latin typeface="Nunito"/>
                <a:ea typeface="Nunito"/>
                <a:cs typeface="Nunito"/>
                <a:sym typeface="Nunito"/>
              </a:rPr>
              <a:t>To design a </a:t>
            </a:r>
            <a:r>
              <a:rPr b="1" i="0" lang="en" sz="1800" u="none" cap="none" strike="noStrike">
                <a:solidFill>
                  <a:srgbClr val="595959"/>
                </a:solidFill>
                <a:latin typeface="Nunito"/>
                <a:ea typeface="Nunito"/>
                <a:cs typeface="Nunito"/>
                <a:sym typeface="Nunito"/>
              </a:rPr>
              <a:t>guided</a:t>
            </a:r>
            <a:r>
              <a:rPr b="0" i="0" lang="en" sz="1800" u="none" cap="none" strike="noStrike">
                <a:solidFill>
                  <a:srgbClr val="595959"/>
                </a:solidFill>
                <a:latin typeface="Nunito"/>
                <a:ea typeface="Nunito"/>
                <a:cs typeface="Nunito"/>
                <a:sym typeface="Nunito"/>
              </a:rPr>
              <a:t> and </a:t>
            </a:r>
            <a:r>
              <a:rPr b="1" i="0" lang="en" sz="1800" u="none" cap="none" strike="noStrike">
                <a:solidFill>
                  <a:srgbClr val="595959"/>
                </a:solidFill>
                <a:latin typeface="Nunito"/>
                <a:ea typeface="Nunito"/>
                <a:cs typeface="Nunito"/>
                <a:sym typeface="Nunito"/>
              </a:rPr>
              <a:t>streamlined</a:t>
            </a:r>
            <a:r>
              <a:rPr b="0" i="0" lang="en" sz="1800" u="none" cap="none" strike="noStrike">
                <a:solidFill>
                  <a:srgbClr val="595959"/>
                </a:solidFill>
                <a:latin typeface="Nunito"/>
                <a:ea typeface="Nunito"/>
                <a:cs typeface="Nunito"/>
                <a:sym typeface="Nunito"/>
              </a:rPr>
              <a:t> application scheme, targeted at </a:t>
            </a:r>
            <a:r>
              <a:rPr b="1" i="0" lang="en" sz="1800" u="none" cap="none" strike="noStrike">
                <a:solidFill>
                  <a:srgbClr val="595959"/>
                </a:solidFill>
                <a:latin typeface="Nunito"/>
                <a:ea typeface="Nunito"/>
                <a:cs typeface="Nunito"/>
                <a:sym typeface="Nunito"/>
              </a:rPr>
              <a:t>information-heavy</a:t>
            </a:r>
            <a:r>
              <a:rPr b="0" i="0" lang="en" sz="1800" u="none" cap="none" strike="noStrike">
                <a:solidFill>
                  <a:srgbClr val="595959"/>
                </a:solidFill>
                <a:latin typeface="Nunito"/>
                <a:ea typeface="Nunito"/>
                <a:cs typeface="Nunito"/>
                <a:sym typeface="Nunito"/>
              </a:rPr>
              <a:t> websites for users to select products/services followed by submit the application, to maximize the </a:t>
            </a:r>
            <a:r>
              <a:rPr b="1" i="0" lang="en" sz="1800" u="none" cap="none" strike="noStrike">
                <a:solidFill>
                  <a:srgbClr val="595959"/>
                </a:solidFill>
                <a:latin typeface="Nunito"/>
                <a:ea typeface="Nunito"/>
                <a:cs typeface="Nunito"/>
                <a:sym typeface="Nunito"/>
              </a:rPr>
              <a:t>learnability, ease of navigation </a:t>
            </a:r>
            <a:r>
              <a:rPr b="0" i="0" lang="en" sz="1800" u="none" cap="none" strike="noStrike">
                <a:solidFill>
                  <a:srgbClr val="595959"/>
                </a:solidFill>
                <a:latin typeface="Nunito"/>
                <a:ea typeface="Nunito"/>
                <a:cs typeface="Nunito"/>
                <a:sym typeface="Nunito"/>
              </a:rPr>
              <a:t>and </a:t>
            </a:r>
            <a:r>
              <a:rPr b="1" i="0" lang="en" sz="1800" u="none" cap="none" strike="noStrike">
                <a:solidFill>
                  <a:srgbClr val="595959"/>
                </a:solidFill>
                <a:latin typeface="Nunito"/>
                <a:ea typeface="Nunito"/>
                <a:cs typeface="Nunito"/>
                <a:sym typeface="Nunito"/>
              </a:rPr>
              <a:t>satisfaction </a:t>
            </a:r>
            <a:r>
              <a:rPr b="0" i="0" lang="en" sz="1800" u="none" cap="none" strike="noStrike">
                <a:solidFill>
                  <a:srgbClr val="595959"/>
                </a:solidFill>
                <a:latin typeface="Nunito"/>
                <a:ea typeface="Nunito"/>
                <a:cs typeface="Nunito"/>
                <a:sym typeface="Nunito"/>
              </a:rPr>
              <a:t>of the users.</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Shape 115"/>
          <p:cNvSpPr txBox="1"/>
          <p:nvPr>
            <p:ph type="title"/>
          </p:nvPr>
        </p:nvSpPr>
        <p:spPr>
          <a:xfrm>
            <a:off x="311700" y="2150850"/>
            <a:ext cx="8520599" cy="8418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1"/>
              </a:buClr>
              <a:buSzPct val="25000"/>
              <a:buFont typeface="Nunito"/>
              <a:buNone/>
            </a:pPr>
            <a:r>
              <a:rPr b="0" i="0" lang="en" sz="3600" u="none" cap="none" strike="noStrike">
                <a:solidFill>
                  <a:schemeClr val="dk1"/>
                </a:solidFill>
                <a:latin typeface="Nunito"/>
                <a:ea typeface="Nunito"/>
                <a:cs typeface="Nunito"/>
                <a:sym typeface="Nunito"/>
              </a:rPr>
              <a:t>User Analysis &amp; Impact</a:t>
            </a:r>
          </a:p>
        </p:txBody>
      </p:sp>
      <p:pic>
        <p:nvPicPr>
          <p:cNvPr descr="Numbers-1-icon.png" id="116" name="Shape 116"/>
          <p:cNvPicPr preferRelativeResize="0"/>
          <p:nvPr/>
        </p:nvPicPr>
        <p:blipFill rotWithShape="1">
          <a:blip r:embed="rId3">
            <a:alphaModFix amt="20000"/>
          </a:blip>
          <a:srcRect b="0" l="0" r="0" t="0"/>
          <a:stretch/>
        </p:blipFill>
        <p:spPr>
          <a:xfrm rot="-1078712">
            <a:off x="-528048" y="-143425"/>
            <a:ext cx="4047241" cy="4047241"/>
          </a:xfrm>
          <a:prstGeom prst="rect">
            <a:avLst/>
          </a:prstGeom>
          <a:noFill/>
          <a:ln>
            <a:noFill/>
          </a:ln>
        </p:spPr>
      </p:pic>
      <p:pic>
        <p:nvPicPr>
          <p:cNvPr descr="469963475.jpg" id="117" name="Shape 117"/>
          <p:cNvPicPr preferRelativeResize="0"/>
          <p:nvPr/>
        </p:nvPicPr>
        <p:blipFill rotWithShape="1">
          <a:blip r:embed="rId4">
            <a:alphaModFix amt="20000"/>
          </a:blip>
          <a:srcRect b="0" l="0" r="0" t="0"/>
          <a:stretch/>
        </p:blipFill>
        <p:spPr>
          <a:xfrm rot="1281114">
            <a:off x="6200699" y="3191075"/>
            <a:ext cx="2030560" cy="203056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